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8"/>
  </p:notesMasterIdLst>
  <p:sldIdLst>
    <p:sldId id="256" r:id="rId3"/>
    <p:sldId id="257" r:id="rId4"/>
    <p:sldId id="340" r:id="rId5"/>
    <p:sldId id="408" r:id="rId6"/>
    <p:sldId id="472" r:id="rId7"/>
    <p:sldId id="484" r:id="rId8"/>
    <p:sldId id="273" r:id="rId9"/>
    <p:sldId id="470" r:id="rId10"/>
    <p:sldId id="464" r:id="rId11"/>
    <p:sldId id="341" r:id="rId12"/>
    <p:sldId id="378" r:id="rId13"/>
    <p:sldId id="379" r:id="rId14"/>
    <p:sldId id="377" r:id="rId15"/>
    <p:sldId id="410" r:id="rId16"/>
    <p:sldId id="355" r:id="rId17"/>
    <p:sldId id="370" r:id="rId18"/>
    <p:sldId id="465" r:id="rId19"/>
    <p:sldId id="344" r:id="rId20"/>
    <p:sldId id="486" r:id="rId21"/>
    <p:sldId id="437" r:id="rId22"/>
    <p:sldId id="435" r:id="rId23"/>
    <p:sldId id="438" r:id="rId24"/>
    <p:sldId id="439" r:id="rId25"/>
    <p:sldId id="412" r:id="rId26"/>
    <p:sldId id="490" r:id="rId27"/>
    <p:sldId id="453" r:id="rId28"/>
    <p:sldId id="489" r:id="rId29"/>
    <p:sldId id="492" r:id="rId30"/>
    <p:sldId id="440" r:id="rId31"/>
    <p:sldId id="458" r:id="rId32"/>
    <p:sldId id="457" r:id="rId33"/>
    <p:sldId id="475" r:id="rId34"/>
    <p:sldId id="476" r:id="rId35"/>
    <p:sldId id="460" r:id="rId36"/>
    <p:sldId id="462" r:id="rId37"/>
    <p:sldId id="477" r:id="rId38"/>
    <p:sldId id="346" r:id="rId39"/>
    <p:sldId id="367" r:id="rId40"/>
    <p:sldId id="368" r:id="rId41"/>
    <p:sldId id="441" r:id="rId42"/>
    <p:sldId id="418" r:id="rId43"/>
    <p:sldId id="487" r:id="rId44"/>
    <p:sldId id="419" r:id="rId45"/>
    <p:sldId id="433" r:id="rId46"/>
    <p:sldId id="478" r:id="rId47"/>
    <p:sldId id="422" r:id="rId48"/>
    <p:sldId id="447" r:id="rId49"/>
    <p:sldId id="423" r:id="rId50"/>
    <p:sldId id="488" r:id="rId51"/>
    <p:sldId id="424" r:id="rId52"/>
    <p:sldId id="425" r:id="rId53"/>
    <p:sldId id="428" r:id="rId54"/>
    <p:sldId id="426" r:id="rId55"/>
    <p:sldId id="448" r:id="rId56"/>
    <p:sldId id="449" r:id="rId57"/>
    <p:sldId id="479" r:id="rId58"/>
    <p:sldId id="480" r:id="rId59"/>
    <p:sldId id="481" r:id="rId60"/>
    <p:sldId id="483" r:id="rId61"/>
    <p:sldId id="454" r:id="rId62"/>
    <p:sldId id="375" r:id="rId63"/>
    <p:sldId id="456" r:id="rId64"/>
    <p:sldId id="469" r:id="rId65"/>
    <p:sldId id="382" r:id="rId66"/>
    <p:sldId id="420" r:id="rId67"/>
    <p:sldId id="384" r:id="rId68"/>
    <p:sldId id="429" r:id="rId69"/>
    <p:sldId id="391" r:id="rId70"/>
    <p:sldId id="427" r:id="rId71"/>
    <p:sldId id="495" r:id="rId72"/>
    <p:sldId id="494" r:id="rId73"/>
    <p:sldId id="431" r:id="rId74"/>
    <p:sldId id="496" r:id="rId75"/>
    <p:sldId id="497" r:id="rId76"/>
    <p:sldId id="430" r:id="rId77"/>
    <p:sldId id="432" r:id="rId78"/>
    <p:sldId id="347" r:id="rId79"/>
    <p:sldId id="442" r:id="rId80"/>
    <p:sldId id="446" r:id="rId81"/>
    <p:sldId id="445" r:id="rId82"/>
    <p:sldId id="463" r:id="rId83"/>
    <p:sldId id="444" r:id="rId84"/>
    <p:sldId id="450" r:id="rId85"/>
    <p:sldId id="452" r:id="rId86"/>
    <p:sldId id="467" r:id="rId87"/>
    <p:sldId id="313" r:id="rId88"/>
    <p:sldId id="322" r:id="rId89"/>
    <p:sldId id="482" r:id="rId90"/>
    <p:sldId id="468" r:id="rId91"/>
    <p:sldId id="473" r:id="rId92"/>
    <p:sldId id="474" r:id="rId93"/>
    <p:sldId id="491" r:id="rId94"/>
    <p:sldId id="362" r:id="rId95"/>
    <p:sldId id="361" r:id="rId96"/>
    <p:sldId id="416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F3C2E0A-75F0-4520-81AB-16870202B3DE}">
          <p14:sldIdLst>
            <p14:sldId id="256"/>
            <p14:sldId id="257"/>
          </p14:sldIdLst>
        </p14:section>
        <p14:section name="Le projet" id="{479E2DCF-6FB5-42C0-A106-347DE4DC2F26}">
          <p14:sldIdLst>
            <p14:sldId id="340"/>
            <p14:sldId id="408"/>
            <p14:sldId id="472"/>
            <p14:sldId id="484"/>
            <p14:sldId id="273"/>
            <p14:sldId id="470"/>
          </p14:sldIdLst>
        </p14:section>
        <p14:section name="Gestion et outils" id="{7F2624F9-5C38-4DAF-B85B-92708EBA4CA7}">
          <p14:sldIdLst>
            <p14:sldId id="464"/>
            <p14:sldId id="341"/>
            <p14:sldId id="378"/>
            <p14:sldId id="379"/>
            <p14:sldId id="377"/>
            <p14:sldId id="410"/>
            <p14:sldId id="355"/>
            <p14:sldId id="370"/>
            <p14:sldId id="465"/>
            <p14:sldId id="344"/>
          </p14:sldIdLst>
        </p14:section>
        <p14:section name="LNA grille commune" id="{F346A706-A33A-46E2-AF9D-C4B47E5D0A2A}">
          <p14:sldIdLst>
            <p14:sldId id="486"/>
            <p14:sldId id="437"/>
            <p14:sldId id="435"/>
            <p14:sldId id="438"/>
            <p14:sldId id="439"/>
            <p14:sldId id="412"/>
            <p14:sldId id="490"/>
            <p14:sldId id="453"/>
            <p14:sldId id="489"/>
            <p14:sldId id="492"/>
            <p14:sldId id="440"/>
          </p14:sldIdLst>
        </p14:section>
        <p14:section name="LNA inductance dégénére" id="{F1B8D703-45A0-46C1-B977-C41270804A5E}">
          <p14:sldIdLst>
            <p14:sldId id="458"/>
            <p14:sldId id="457"/>
            <p14:sldId id="475"/>
            <p14:sldId id="476"/>
            <p14:sldId id="460"/>
            <p14:sldId id="462"/>
            <p14:sldId id="477"/>
          </p14:sldIdLst>
        </p14:section>
        <p14:section name="Mixer" id="{A4CC9BA8-6BD9-4D05-989A-BAE35680B93B}">
          <p14:sldIdLst>
            <p14:sldId id="346"/>
            <p14:sldId id="367"/>
            <p14:sldId id="368"/>
            <p14:sldId id="441"/>
            <p14:sldId id="418"/>
            <p14:sldId id="487"/>
            <p14:sldId id="419"/>
            <p14:sldId id="433"/>
            <p14:sldId id="478"/>
            <p14:sldId id="422"/>
            <p14:sldId id="447"/>
            <p14:sldId id="423"/>
            <p14:sldId id="488"/>
            <p14:sldId id="424"/>
          </p14:sldIdLst>
        </p14:section>
        <p14:section name="Récepteur RX" id="{D360A86A-984A-42E3-B1B8-3E54E69B2541}">
          <p14:sldIdLst>
            <p14:sldId id="425"/>
            <p14:sldId id="428"/>
            <p14:sldId id="426"/>
          </p14:sldIdLst>
        </p14:section>
        <p14:section name="PLL" id="{0541E2DC-23D0-4973-9D27-CB2144E70647}">
          <p14:sldIdLst>
            <p14:sldId id="448"/>
            <p14:sldId id="449"/>
            <p14:sldId id="479"/>
            <p14:sldId id="480"/>
            <p14:sldId id="481"/>
            <p14:sldId id="483"/>
            <p14:sldId id="454"/>
            <p14:sldId id="375"/>
            <p14:sldId id="456"/>
            <p14:sldId id="469"/>
            <p14:sldId id="382"/>
            <p14:sldId id="420"/>
            <p14:sldId id="384"/>
            <p14:sldId id="429"/>
            <p14:sldId id="391"/>
            <p14:sldId id="427"/>
            <p14:sldId id="495"/>
            <p14:sldId id="494"/>
            <p14:sldId id="431"/>
            <p14:sldId id="496"/>
            <p14:sldId id="497"/>
            <p14:sldId id="430"/>
            <p14:sldId id="432"/>
            <p14:sldId id="347"/>
            <p14:sldId id="442"/>
            <p14:sldId id="446"/>
            <p14:sldId id="445"/>
            <p14:sldId id="463"/>
            <p14:sldId id="444"/>
          </p14:sldIdLst>
        </p14:section>
        <p14:section name="PLL chaînage analogique" id="{ADE590DB-9236-4C8E-B5A5-43BC11075388}">
          <p14:sldIdLst>
            <p14:sldId id="450"/>
            <p14:sldId id="452"/>
          </p14:sldIdLst>
        </p14:section>
        <p14:section name="AgriZigBee" id="{8A518691-D9F2-49F9-A11A-510FA51B1A6E}">
          <p14:sldIdLst>
            <p14:sldId id="467"/>
            <p14:sldId id="313"/>
            <p14:sldId id="322"/>
            <p14:sldId id="482"/>
          </p14:sldIdLst>
        </p14:section>
        <p14:section name="Synthèse" id="{3BBA3F58-DD5F-4B2A-8454-40AF48D350A8}">
          <p14:sldIdLst>
            <p14:sldId id="468"/>
            <p14:sldId id="473"/>
            <p14:sldId id="474"/>
            <p14:sldId id="491"/>
            <p14:sldId id="362"/>
            <p14:sldId id="36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4DCC55-67EF-A052-F122-1002D973E029}" name="Ndéye Fatou FALL" initials="NF" userId="198cc104da85ffbb" providerId="Windows Live"/>
  <p188:author id="{349520CA-D5C1-C2BE-A0B4-C6329890E1CE}" name="Brice Gogué-Meunier" initials="BG" userId="0d14b2f8b916df3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7E6E6"/>
    <a:srgbClr val="BE1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B1493-CC8C-1028-C1DA-ECE2EAE4E686}" v="1090" dt="2025-06-12T14:28:22.723"/>
    <p1510:client id="{0452A6D8-38B2-993F-5A94-DC93D8BA7A90}" v="102" dt="2025-06-12T13:56:18.869"/>
    <p1510:client id="{09DDA070-D8C0-9FD7-BAC2-4821F949304C}" v="14" dt="2025-06-12T09:36:47.528"/>
    <p1510:client id="{14CDD2F2-082B-5AAD-15A9-57106B1C6904}" v="97" dt="2025-06-12T12:35:53.969"/>
    <p1510:client id="{1C6A08CA-BD71-682E-7A23-60CE88055A3D}" v="46" dt="2025-06-12T14:19:28.582"/>
    <p1510:client id="{20E4115D-B44C-872B-8BF7-5A94E811E6D1}" v="22" dt="2025-06-12T12:02:30.021"/>
    <p1510:client id="{2114692B-A05C-B128-16DD-E75FB61123E3}" v="1" dt="2025-06-12T13:55:09.783"/>
    <p1510:client id="{299DB724-F204-2801-4C2C-7225CA5F6A6D}" v="697" dt="2025-06-11T14:20:49.486"/>
    <p1510:client id="{2E8CEA8B-C556-915E-9D39-6A7150E177CA}" v="134" dt="2025-06-12T09:33:11.573"/>
    <p1510:client id="{3C86A063-1E5F-47D7-B061-9FA10FF9D579}" v="2075" dt="2025-06-12T13:51:13.424"/>
    <p1510:client id="{48D00C3A-C468-8859-D9A3-29FE18C4510C}" v="910" dt="2025-06-11T14:28:43.049"/>
    <p1510:client id="{51EB1DDB-D4F3-E1B8-0D01-B99AE3829800}" v="640" dt="2025-06-12T09:22:23.243"/>
    <p1510:client id="{547E55F0-ABCE-FBB0-0247-39EA21D0C9DF}" v="1" dt="2025-06-12T06:44:19.890"/>
    <p1510:client id="{63DA6595-2ABD-DC40-C747-2D2756AE6E23}" v="561" dt="2025-06-12T14:27:49.729"/>
    <p1510:client id="{645B8A43-9090-2DD6-BCBD-C91E05F56083}" v="90" dt="2025-06-12T09:58:25.666"/>
    <p1510:client id="{65DFD423-E648-18CF-DCF5-16AF5626A981}" v="100" dt="2025-06-12T09:31:57.657"/>
    <p1510:client id="{6A769257-7E4F-3FF2-E25B-4D7E052A445D}" v="4" dt="2025-06-12T09:58:34.929"/>
    <p1510:client id="{6AC0204A-09D5-9E2A-AF5E-7F8A4C77D96A}" v="92" dt="2025-06-12T08:46:45.911"/>
    <p1510:client id="{6F469188-D616-63BD-F280-B44754A1454A}" v="689" dt="2025-06-12T13:38:59.342"/>
    <p1510:client id="{71E036D7-4897-2A0E-97DB-396C07EF7D2A}" v="1" dt="2025-06-11T14:23:00.545"/>
    <p1510:client id="{7DBD35FE-89ED-3C46-BF28-4F96FAFE712D}" v="595" dt="2025-06-12T09:54:53.472"/>
    <p1510:client id="{895BD119-35B5-4A99-98A4-1A225B6CD31D}" v="1122" dt="2025-06-12T14:14:38.633"/>
    <p1510:client id="{90CE832F-396F-5021-F4D6-B19F27CB60BC}" v="224" dt="2025-06-12T08:13:34.668"/>
    <p1510:client id="{9214242D-A7D9-08DA-085B-EA19A82683FE}" v="2" dt="2025-06-12T06:07:52.497"/>
    <p1510:client id="{A7F2343E-E336-F156-C000-5EDE1E5E5255}" v="914" dt="2025-06-12T09:59:19.834"/>
    <p1510:client id="{B660E011-8BBA-363D-C0CA-B8A6D0E0FC85}" v="172" dt="2025-06-12T08:03:39.530"/>
    <p1510:client id="{D388881E-28B5-87B2-55BA-62EEA54D5558}" v="1020" dt="2025-06-11T15:12:12.252"/>
    <p1510:client id="{E539CBEE-67AF-4F1D-ADA2-F0CAD55D7BB9}" v="2792" dt="2025-06-12T14:08:04.210"/>
    <p1510:client id="{E7DB34F1-6C39-49E1-4C8B-B6CFA9924008}" v="654" dt="2025-06-12T07:56:16.430"/>
    <p1510:client id="{EBB40E89-CC53-F68C-D49C-AA821A7869D8}" v="1894" dt="2025-06-12T07:58:41.337"/>
    <p1510:client id="{F08E0817-8F39-3B1E-AA4A-5CE884B15CA8}" v="230" dt="2025-06-12T13:47:07.265"/>
    <p1510:client id="{F833B210-CC2B-1B50-C4EA-0825FA46A312}" v="1957" dt="2025-06-12T13:07:46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105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hadi" userId="93ee62a5e095bd60" providerId="Windows Live" clId="Web-{E7DB34F1-6C39-49E1-4C8B-B6CFA9924008}"/>
    <pc:docChg chg="modSld">
      <pc:chgData name="sarah hadi" userId="93ee62a5e095bd60" providerId="Windows Live" clId="Web-{E7DB34F1-6C39-49E1-4C8B-B6CFA9924008}" dt="2025-06-12T07:56:16.430" v="375"/>
      <pc:docMkLst>
        <pc:docMk/>
      </pc:docMkLst>
      <pc:sldChg chg="mod modShow">
        <pc:chgData name="sarah hadi" userId="93ee62a5e095bd60" providerId="Windows Live" clId="Web-{E7DB34F1-6C39-49E1-4C8B-B6CFA9924008}" dt="2025-06-12T07:03:37.935" v="49"/>
        <pc:sldMkLst>
          <pc:docMk/>
          <pc:sldMk cId="2310459575" sldId="421"/>
        </pc:sldMkLst>
      </pc:sldChg>
      <pc:sldChg chg="addSp delSp modSp">
        <pc:chgData name="sarah hadi" userId="93ee62a5e095bd60" providerId="Windows Live" clId="Web-{E7DB34F1-6C39-49E1-4C8B-B6CFA9924008}" dt="2025-06-12T07:02:35.791" v="48" actId="1076"/>
        <pc:sldMkLst>
          <pc:docMk/>
          <pc:sldMk cId="1208470908" sldId="424"/>
        </pc:sldMkLst>
        <pc:spChg chg="del">
          <ac:chgData name="sarah hadi" userId="93ee62a5e095bd60" providerId="Windows Live" clId="Web-{E7DB34F1-6C39-49E1-4C8B-B6CFA9924008}" dt="2025-06-12T06:55:39.707" v="0"/>
          <ac:spMkLst>
            <pc:docMk/>
            <pc:sldMk cId="1208470908" sldId="424"/>
            <ac:spMk id="3" creationId="{35C12DB9-460E-127E-7EDB-8691E56E8EC4}"/>
          </ac:spMkLst>
        </pc:spChg>
        <pc:graphicFrameChg chg="add mod ord modGraphic">
          <ac:chgData name="sarah hadi" userId="93ee62a5e095bd60" providerId="Windows Live" clId="Web-{E7DB34F1-6C39-49E1-4C8B-B6CFA9924008}" dt="2025-06-12T07:02:19.431" v="42"/>
          <ac:graphicFrameMkLst>
            <pc:docMk/>
            <pc:sldMk cId="1208470908" sldId="424"/>
            <ac:graphicFrameMk id="6" creationId="{98CAF059-B9C0-CDE3-CE61-6416E978154E}"/>
          </ac:graphicFrameMkLst>
        </pc:graphicFrameChg>
        <pc:graphicFrameChg chg="add mod modGraphic">
          <ac:chgData name="sarah hadi" userId="93ee62a5e095bd60" providerId="Windows Live" clId="Web-{E7DB34F1-6C39-49E1-4C8B-B6CFA9924008}" dt="2025-06-12T07:02:35.791" v="48" actId="1076"/>
          <ac:graphicFrameMkLst>
            <pc:docMk/>
            <pc:sldMk cId="1208470908" sldId="424"/>
            <ac:graphicFrameMk id="8" creationId="{E6A2A5D6-846F-4FC6-C4D9-328C6117AE5E}"/>
          </ac:graphicFrameMkLst>
        </pc:graphicFrameChg>
      </pc:sldChg>
      <pc:sldChg chg="addSp delSp modSp">
        <pc:chgData name="sarah hadi" userId="93ee62a5e095bd60" providerId="Windows Live" clId="Web-{E7DB34F1-6C39-49E1-4C8B-B6CFA9924008}" dt="2025-06-12T07:56:16.430" v="375"/>
        <pc:sldMkLst>
          <pc:docMk/>
          <pc:sldMk cId="3060628494" sldId="425"/>
        </pc:sldMkLst>
        <pc:grpChg chg="mod">
          <ac:chgData name="sarah hadi" userId="93ee62a5e095bd60" providerId="Windows Live" clId="Web-{E7DB34F1-6C39-49E1-4C8B-B6CFA9924008}" dt="2025-06-12T07:55:51.991" v="373" actId="1076"/>
          <ac:grpSpMkLst>
            <pc:docMk/>
            <pc:sldMk cId="3060628494" sldId="425"/>
            <ac:grpSpMk id="3" creationId="{758F9CD4-92EF-FD4F-3813-4C57DBC37FF1}"/>
          </ac:grpSpMkLst>
        </pc:grpChg>
        <pc:grpChg chg="add del">
          <ac:chgData name="sarah hadi" userId="93ee62a5e095bd60" providerId="Windows Live" clId="Web-{E7DB34F1-6C39-49E1-4C8B-B6CFA9924008}" dt="2025-06-12T07:56:16.430" v="375"/>
          <ac:grpSpMkLst>
            <pc:docMk/>
            <pc:sldMk cId="3060628494" sldId="425"/>
            <ac:grpSpMk id="39" creationId="{126BB65C-2D8B-F0A2-94D0-23E4279E2C3B}"/>
          </ac:grpSpMkLst>
        </pc:grpChg>
        <pc:cxnChg chg="mod">
          <ac:chgData name="sarah hadi" userId="93ee62a5e095bd60" providerId="Windows Live" clId="Web-{E7DB34F1-6C39-49E1-4C8B-B6CFA9924008}" dt="2025-06-12T07:56:16.430" v="375"/>
          <ac:cxnSpMkLst>
            <pc:docMk/>
            <pc:sldMk cId="3060628494" sldId="425"/>
            <ac:cxnSpMk id="62" creationId="{3205DAF5-F8C6-AF04-CDCA-EF4533FF3A01}"/>
          </ac:cxnSpMkLst>
        </pc:cxnChg>
        <pc:cxnChg chg="mod">
          <ac:chgData name="sarah hadi" userId="93ee62a5e095bd60" providerId="Windows Live" clId="Web-{E7DB34F1-6C39-49E1-4C8B-B6CFA9924008}" dt="2025-06-12T07:56:16.430" v="375"/>
          <ac:cxnSpMkLst>
            <pc:docMk/>
            <pc:sldMk cId="3060628494" sldId="425"/>
            <ac:cxnSpMk id="63" creationId="{0E892E47-9F5D-00F6-E835-C15C4657AC28}"/>
          </ac:cxnSpMkLst>
        </pc:cxnChg>
        <pc:cxnChg chg="mod">
          <ac:chgData name="sarah hadi" userId="93ee62a5e095bd60" providerId="Windows Live" clId="Web-{E7DB34F1-6C39-49E1-4C8B-B6CFA9924008}" dt="2025-06-12T07:56:16.430" v="375"/>
          <ac:cxnSpMkLst>
            <pc:docMk/>
            <pc:sldMk cId="3060628494" sldId="425"/>
            <ac:cxnSpMk id="64" creationId="{DAF4CDB2-0B91-B3B8-2741-194B81397CDC}"/>
          </ac:cxnSpMkLst>
        </pc:cxnChg>
        <pc:cxnChg chg="mod">
          <ac:chgData name="sarah hadi" userId="93ee62a5e095bd60" providerId="Windows Live" clId="Web-{E7DB34F1-6C39-49E1-4C8B-B6CFA9924008}" dt="2025-06-12T07:56:16.430" v="375"/>
          <ac:cxnSpMkLst>
            <pc:docMk/>
            <pc:sldMk cId="3060628494" sldId="425"/>
            <ac:cxnSpMk id="65" creationId="{F42F7B14-290A-DE7F-B6FC-7D4E85EE95E7}"/>
          </ac:cxnSpMkLst>
        </pc:cxnChg>
        <pc:cxnChg chg="mod">
          <ac:chgData name="sarah hadi" userId="93ee62a5e095bd60" providerId="Windows Live" clId="Web-{E7DB34F1-6C39-49E1-4C8B-B6CFA9924008}" dt="2025-06-12T07:56:16.430" v="375"/>
          <ac:cxnSpMkLst>
            <pc:docMk/>
            <pc:sldMk cId="3060628494" sldId="425"/>
            <ac:cxnSpMk id="66" creationId="{BC01AB4F-6DA8-EC66-19B0-99349FC6C356}"/>
          </ac:cxnSpMkLst>
        </pc:cxnChg>
        <pc:cxnChg chg="mod">
          <ac:chgData name="sarah hadi" userId="93ee62a5e095bd60" providerId="Windows Live" clId="Web-{E7DB34F1-6C39-49E1-4C8B-B6CFA9924008}" dt="2025-06-12T07:56:16.430" v="375"/>
          <ac:cxnSpMkLst>
            <pc:docMk/>
            <pc:sldMk cId="3060628494" sldId="425"/>
            <ac:cxnSpMk id="67" creationId="{7424BCCB-005A-8212-849E-80A5A7384CC5}"/>
          </ac:cxnSpMkLst>
        </pc:cxnChg>
      </pc:sldChg>
      <pc:sldChg chg="addSp delSp modSp">
        <pc:chgData name="sarah hadi" userId="93ee62a5e095bd60" providerId="Windows Live" clId="Web-{E7DB34F1-6C39-49E1-4C8B-B6CFA9924008}" dt="2025-06-12T07:34:09.813" v="317" actId="14100"/>
        <pc:sldMkLst>
          <pc:docMk/>
          <pc:sldMk cId="710673137" sldId="428"/>
        </pc:sldMkLst>
        <pc:spChg chg="add mod">
          <ac:chgData name="sarah hadi" userId="93ee62a5e095bd60" providerId="Windows Live" clId="Web-{E7DB34F1-6C39-49E1-4C8B-B6CFA9924008}" dt="2025-06-12T07:33:14.529" v="310" actId="1076"/>
          <ac:spMkLst>
            <pc:docMk/>
            <pc:sldMk cId="710673137" sldId="428"/>
            <ac:spMk id="5" creationId="{DA4F1D8C-B914-AC74-B438-DD89E8509701}"/>
          </ac:spMkLst>
        </pc:spChg>
        <pc:spChg chg="add mod">
          <ac:chgData name="sarah hadi" userId="93ee62a5e095bd60" providerId="Windows Live" clId="Web-{E7DB34F1-6C39-49E1-4C8B-B6CFA9924008}" dt="2025-06-12T07:33:52.109" v="313" actId="14100"/>
          <ac:spMkLst>
            <pc:docMk/>
            <pc:sldMk cId="710673137" sldId="428"/>
            <ac:spMk id="7" creationId="{1E204B79-61A6-500C-6F2F-1DD676587BBB}"/>
          </ac:spMkLst>
        </pc:spChg>
        <pc:graphicFrameChg chg="del mod">
          <ac:chgData name="sarah hadi" userId="93ee62a5e095bd60" providerId="Windows Live" clId="Web-{E7DB34F1-6C39-49E1-4C8B-B6CFA9924008}" dt="2025-06-12T07:04:50.892" v="52"/>
          <ac:graphicFrameMkLst>
            <pc:docMk/>
            <pc:sldMk cId="710673137" sldId="428"/>
            <ac:graphicFrameMk id="9" creationId="{14781AFF-29FC-9AC1-C4AD-831CB18C5153}"/>
          </ac:graphicFrameMkLst>
        </pc:graphicFrameChg>
        <pc:graphicFrameChg chg="del">
          <ac:chgData name="sarah hadi" userId="93ee62a5e095bd60" providerId="Windows Live" clId="Web-{E7DB34F1-6C39-49E1-4C8B-B6CFA9924008}" dt="2025-06-12T07:04:51.892" v="53"/>
          <ac:graphicFrameMkLst>
            <pc:docMk/>
            <pc:sldMk cId="710673137" sldId="428"/>
            <ac:graphicFrameMk id="10" creationId="{59C41DD8-5CFF-9104-A1F1-5A1DC32E44E9}"/>
          </ac:graphicFrameMkLst>
        </pc:graphicFrameChg>
        <pc:picChg chg="add mod">
          <ac:chgData name="sarah hadi" userId="93ee62a5e095bd60" providerId="Windows Live" clId="Web-{E7DB34F1-6C39-49E1-4C8B-B6CFA9924008}" dt="2025-06-12T07:34:00.234" v="314" actId="1076"/>
          <ac:picMkLst>
            <pc:docMk/>
            <pc:sldMk cId="710673137" sldId="428"/>
            <ac:picMk id="3" creationId="{93D1B3A5-B060-32F5-6873-C2EB6D5D97E3}"/>
          </ac:picMkLst>
        </pc:picChg>
        <pc:picChg chg="mod">
          <ac:chgData name="sarah hadi" userId="93ee62a5e095bd60" providerId="Windows Live" clId="Web-{E7DB34F1-6C39-49E1-4C8B-B6CFA9924008}" dt="2025-06-12T07:34:09.813" v="317" actId="14100"/>
          <ac:picMkLst>
            <pc:docMk/>
            <pc:sldMk cId="710673137" sldId="428"/>
            <ac:picMk id="6" creationId="{4AD43207-4DB3-B742-9AAC-BA30D4B86DCB}"/>
          </ac:picMkLst>
        </pc:picChg>
      </pc:sldChg>
      <pc:sldChg chg="modSp">
        <pc:chgData name="sarah hadi" userId="93ee62a5e095bd60" providerId="Windows Live" clId="Web-{E7DB34F1-6C39-49E1-4C8B-B6CFA9924008}" dt="2025-06-12T07:36:01.444" v="372" actId="20577"/>
        <pc:sldMkLst>
          <pc:docMk/>
          <pc:sldMk cId="3495233886" sldId="447"/>
        </pc:sldMkLst>
        <pc:spChg chg="mod">
          <ac:chgData name="sarah hadi" userId="93ee62a5e095bd60" providerId="Windows Live" clId="Web-{E7DB34F1-6C39-49E1-4C8B-B6CFA9924008}" dt="2025-06-12T07:36:01.444" v="372" actId="20577"/>
          <ac:spMkLst>
            <pc:docMk/>
            <pc:sldMk cId="3495233886" sldId="447"/>
            <ac:spMk id="5" creationId="{36B6D045-A638-AF01-9F1D-DEF5D2DF895F}"/>
          </ac:spMkLst>
        </pc:spChg>
      </pc:sldChg>
    </pc:docChg>
  </pc:docChgLst>
  <pc:docChgLst>
    <pc:chgData name="Akram Atouile" userId="d54f35c6555e4497" providerId="Windows Live" clId="Web-{A231444B-44A8-5B96-E09A-82B386F83D94}"/>
    <pc:docChg chg="modSld">
      <pc:chgData name="Akram Atouile" userId="d54f35c6555e4497" providerId="Windows Live" clId="Web-{A231444B-44A8-5B96-E09A-82B386F83D94}" dt="2025-03-22T20:21:03.192" v="1"/>
      <pc:docMkLst>
        <pc:docMk/>
      </pc:docMkLst>
      <pc:sldChg chg="modNotes">
        <pc:chgData name="Akram Atouile" userId="d54f35c6555e4497" providerId="Windows Live" clId="Web-{A231444B-44A8-5B96-E09A-82B386F83D94}" dt="2025-03-22T20:21:03.192" v="1"/>
        <pc:sldMkLst>
          <pc:docMk/>
          <pc:sldMk cId="3026982253" sldId="291"/>
        </pc:sldMkLst>
      </pc:sldChg>
    </pc:docChg>
  </pc:docChgLst>
  <pc:docChgLst>
    <pc:chgData name="Akram Atouile" userId="d54f35c6555e4497" providerId="Windows Live" clId="Web-{A61CF0E1-717D-5343-0CFE-38283042FF4A}"/>
    <pc:docChg chg="modSld">
      <pc:chgData name="Akram Atouile" userId="d54f35c6555e4497" providerId="Windows Live" clId="Web-{A61CF0E1-717D-5343-0CFE-38283042FF4A}" dt="2025-05-16T12:21:38.016" v="226" actId="20577"/>
      <pc:docMkLst>
        <pc:docMk/>
      </pc:docMkLst>
      <pc:sldChg chg="modSp">
        <pc:chgData name="Akram Atouile" userId="d54f35c6555e4497" providerId="Windows Live" clId="Web-{A61CF0E1-717D-5343-0CFE-38283042FF4A}" dt="2025-05-16T12:21:38.016" v="226" actId="20577"/>
        <pc:sldMkLst>
          <pc:docMk/>
          <pc:sldMk cId="1065490629" sldId="363"/>
        </pc:sldMkLst>
      </pc:sldChg>
    </pc:docChg>
  </pc:docChgLst>
  <pc:docChgLst>
    <pc:chgData name="michel amigo" userId="e89c6fa087fc999c" providerId="Windows Live" clId="Web-{E5B6C87C-3331-038E-E41B-7F76186AA3E6}"/>
    <pc:docChg chg="modSld">
      <pc:chgData name="michel amigo" userId="e89c6fa087fc999c" providerId="Windows Live" clId="Web-{E5B6C87C-3331-038E-E41B-7F76186AA3E6}" dt="2025-05-16T09:38:50.400" v="244" actId="20577"/>
      <pc:docMkLst>
        <pc:docMk/>
      </pc:docMkLst>
      <pc:sldChg chg="modSp">
        <pc:chgData name="michel amigo" userId="e89c6fa087fc999c" providerId="Windows Live" clId="Web-{E5B6C87C-3331-038E-E41B-7F76186AA3E6}" dt="2025-05-16T09:38:22.368" v="238" actId="20577"/>
        <pc:sldMkLst>
          <pc:docMk/>
          <pc:sldMk cId="3467041324" sldId="356"/>
        </pc:sldMkLst>
      </pc:sldChg>
      <pc:sldChg chg="addSp modSp">
        <pc:chgData name="michel amigo" userId="e89c6fa087fc999c" providerId="Windows Live" clId="Web-{E5B6C87C-3331-038E-E41B-7F76186AA3E6}" dt="2025-05-16T09:36:49.850" v="235" actId="20577"/>
        <pc:sldMkLst>
          <pc:docMk/>
          <pc:sldMk cId="2412947538" sldId="389"/>
        </pc:sldMkLst>
      </pc:sldChg>
      <pc:sldChg chg="modSp">
        <pc:chgData name="michel amigo" userId="e89c6fa087fc999c" providerId="Windows Live" clId="Web-{E5B6C87C-3331-038E-E41B-7F76186AA3E6}" dt="2025-05-16T09:32:33.750" v="187" actId="20577"/>
        <pc:sldMkLst>
          <pc:docMk/>
          <pc:sldMk cId="1551158446" sldId="392"/>
        </pc:sldMkLst>
      </pc:sldChg>
      <pc:sldChg chg="modSp">
        <pc:chgData name="michel amigo" userId="e89c6fa087fc999c" providerId="Windows Live" clId="Web-{E5B6C87C-3331-038E-E41B-7F76186AA3E6}" dt="2025-05-16T09:35:32.489" v="199" actId="20577"/>
        <pc:sldMkLst>
          <pc:docMk/>
          <pc:sldMk cId="687297663" sldId="393"/>
        </pc:sldMkLst>
      </pc:sldChg>
      <pc:sldChg chg="modSp">
        <pc:chgData name="michel amigo" userId="e89c6fa087fc999c" providerId="Windows Live" clId="Web-{E5B6C87C-3331-038E-E41B-7F76186AA3E6}" dt="2025-05-16T09:38:50.400" v="244" actId="20577"/>
        <pc:sldMkLst>
          <pc:docMk/>
          <pc:sldMk cId="3788446377" sldId="411"/>
        </pc:sldMkLst>
      </pc:sldChg>
    </pc:docChg>
  </pc:docChgLst>
  <pc:docChgLst>
    <pc:chgData name="Sacha LUTOFF" userId="a37079e7ccb5967d" providerId="LiveId" clId="{8A6FB503-8223-4277-9418-B87BAB7D0431}"/>
    <pc:docChg chg="undo custSel addSld delSld modSld sldOrd addSection delSection">
      <pc:chgData name="Sacha LUTOFF" userId="a37079e7ccb5967d" providerId="LiveId" clId="{8A6FB503-8223-4277-9418-B87BAB7D0431}" dt="2025-04-03T07:56:47.007" v="13695" actId="1076"/>
      <pc:docMkLst>
        <pc:docMk/>
      </pc:docMkLst>
      <pc:sldChg chg="modSp mod">
        <pc:chgData name="Sacha LUTOFF" userId="a37079e7ccb5967d" providerId="LiveId" clId="{8A6FB503-8223-4277-9418-B87BAB7D0431}" dt="2025-03-26T08:24:14.587" v="3383" actId="20577"/>
        <pc:sldMkLst>
          <pc:docMk/>
          <pc:sldMk cId="2363859236" sldId="256"/>
        </pc:sldMkLst>
        <pc:spChg chg="mod">
          <ac:chgData name="Sacha LUTOFF" userId="a37079e7ccb5967d" providerId="LiveId" clId="{8A6FB503-8223-4277-9418-B87BAB7D0431}" dt="2025-03-26T08:24:14.587" v="3383" actId="20577"/>
          <ac:spMkLst>
            <pc:docMk/>
            <pc:sldMk cId="2363859236" sldId="256"/>
            <ac:spMk id="2" creationId="{9C6FB3CA-553C-0615-1873-F3E621175011}"/>
          </ac:spMkLst>
        </pc:spChg>
        <pc:spChg chg="mod">
          <ac:chgData name="Sacha LUTOFF" userId="a37079e7ccb5967d" providerId="LiveId" clId="{8A6FB503-8223-4277-9418-B87BAB7D0431}" dt="2025-03-21T08:10:02.905" v="55" actId="1076"/>
          <ac:spMkLst>
            <pc:docMk/>
            <pc:sldMk cId="2363859236" sldId="256"/>
            <ac:spMk id="3" creationId="{B88EE7FD-438E-4F33-B42B-ADE9491BC307}"/>
          </ac:spMkLst>
        </pc:spChg>
      </pc:sldChg>
      <pc:sldChg chg="delSp modSp new mod">
        <pc:chgData name="Sacha LUTOFF" userId="a37079e7ccb5967d" providerId="LiveId" clId="{8A6FB503-8223-4277-9418-B87BAB7D0431}" dt="2025-03-26T08:25:57.537" v="3385" actId="207"/>
        <pc:sldMkLst>
          <pc:docMk/>
          <pc:sldMk cId="4235611116" sldId="257"/>
        </pc:sldMkLst>
        <pc:spChg chg="mod">
          <ac:chgData name="Sacha LUTOFF" userId="a37079e7ccb5967d" providerId="LiveId" clId="{8A6FB503-8223-4277-9418-B87BAB7D0431}" dt="2025-03-21T08:10:14.558" v="64" actId="20577"/>
          <ac:spMkLst>
            <pc:docMk/>
            <pc:sldMk cId="4235611116" sldId="257"/>
            <ac:spMk id="2" creationId="{73C15E7C-D312-4541-EF86-12C2577CE78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3" creationId="{0B6D3142-068F-E926-767F-71E4569F40B4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5" creationId="{182F7D70-EAF8-8B3F-DC8B-3C1A898ECDE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6" creationId="{6571E421-DA78-17B3-36D9-C9B4C7C6D1A8}"/>
          </ac:spMkLst>
        </pc:spChg>
      </pc:sldChg>
      <pc:sldChg chg="addSp delSp modSp new del mod modNotesTx">
        <pc:chgData name="Sacha LUTOFF" userId="a37079e7ccb5967d" providerId="LiveId" clId="{8A6FB503-8223-4277-9418-B87BAB7D0431}" dt="2025-03-26T07:46:07.182" v="2948" actId="47"/>
        <pc:sldMkLst>
          <pc:docMk/>
          <pc:sldMk cId="2915928237" sldId="258"/>
        </pc:sldMkLst>
      </pc:sldChg>
      <pc:sldChg chg="add del">
        <pc:chgData name="Sacha LUTOFF" userId="a37079e7ccb5967d" providerId="LiveId" clId="{8A6FB503-8223-4277-9418-B87BAB7D0431}" dt="2025-03-21T08:10:57.452" v="93" actId="47"/>
        <pc:sldMkLst>
          <pc:docMk/>
          <pc:sldMk cId="1316728787" sldId="259"/>
        </pc:sldMkLst>
      </pc:sldChg>
      <pc:sldChg chg="modSp add del mod ord modClrScheme chgLayout">
        <pc:chgData name="Sacha LUTOFF" userId="a37079e7ccb5967d" providerId="LiveId" clId="{8A6FB503-8223-4277-9418-B87BAB7D0431}" dt="2025-03-26T07:46:09.256" v="2949" actId="47"/>
        <pc:sldMkLst>
          <pc:docMk/>
          <pc:sldMk cId="195940075" sldId="260"/>
        </pc:sldMkLst>
      </pc:sldChg>
      <pc:sldChg chg="modSp new del mod">
        <pc:chgData name="Sacha LUTOFF" userId="a37079e7ccb5967d" providerId="LiveId" clId="{8A6FB503-8223-4277-9418-B87BAB7D0431}" dt="2025-03-21T08:12:26.335" v="137" actId="47"/>
        <pc:sldMkLst>
          <pc:docMk/>
          <pc:sldMk cId="1165483120" sldId="261"/>
        </pc:sldMkLst>
      </pc:sldChg>
      <pc:sldChg chg="addSp modSp add mod modNotesTx">
        <pc:chgData name="Sacha LUTOFF" userId="a37079e7ccb5967d" providerId="LiveId" clId="{8A6FB503-8223-4277-9418-B87BAB7D0431}" dt="2025-04-02T13:02:53.263" v="10394" actId="1076"/>
        <pc:sldMkLst>
          <pc:docMk/>
          <pc:sldMk cId="1812776936" sldId="262"/>
        </pc:sldMkLst>
      </pc:sldChg>
      <pc:sldChg chg="modSp new del mod">
        <pc:chgData name="Sacha LUTOFF" userId="a37079e7ccb5967d" providerId="LiveId" clId="{8A6FB503-8223-4277-9418-B87BAB7D0431}" dt="2025-03-21T08:13:35.757" v="143" actId="47"/>
        <pc:sldMkLst>
          <pc:docMk/>
          <pc:sldMk cId="1067612930" sldId="263"/>
        </pc:sldMkLst>
      </pc:sldChg>
      <pc:sldChg chg="modSp add mod modNotesTx">
        <pc:chgData name="Sacha LUTOFF" userId="a37079e7ccb5967d" providerId="LiveId" clId="{8A6FB503-8223-4277-9418-B87BAB7D0431}" dt="2025-03-25T09:12:33.768" v="1853" actId="1076"/>
        <pc:sldMkLst>
          <pc:docMk/>
          <pc:sldMk cId="3294743337" sldId="265"/>
        </pc:sldMkLst>
      </pc:sldChg>
      <pc:sldChg chg="modSp add mod ord modClrScheme chgLayout modNotesTx">
        <pc:chgData name="Sacha LUTOFF" userId="a37079e7ccb5967d" providerId="LiveId" clId="{8A6FB503-8223-4277-9418-B87BAB7D0431}" dt="2025-03-25T09:12:58.465" v="1857" actId="1076"/>
        <pc:sldMkLst>
          <pc:docMk/>
          <pc:sldMk cId="1783221472" sldId="268"/>
        </pc:sldMkLst>
      </pc:sldChg>
      <pc:sldChg chg="modSp add mod modNotesTx">
        <pc:chgData name="Sacha LUTOFF" userId="a37079e7ccb5967d" providerId="LiveId" clId="{8A6FB503-8223-4277-9418-B87BAB7D0431}" dt="2025-03-26T08:55:51.101" v="4037" actId="20577"/>
        <pc:sldMkLst>
          <pc:docMk/>
          <pc:sldMk cId="2254911150" sldId="270"/>
        </pc:sldMkLst>
      </pc:sldChg>
      <pc:sldChg chg="addSp delSp modSp new mod modClrScheme chgLayout">
        <pc:chgData name="Sacha LUTOFF" userId="a37079e7ccb5967d" providerId="LiveId" clId="{8A6FB503-8223-4277-9418-B87BAB7D0431}" dt="2025-03-21T08:24:20.112" v="304" actId="20577"/>
        <pc:sldMkLst>
          <pc:docMk/>
          <pc:sldMk cId="93757964" sldId="271"/>
        </pc:sldMkLst>
      </pc:sldChg>
      <pc:sldChg chg="modSp new mod modNotesTx">
        <pc:chgData name="Sacha LUTOFF" userId="a37079e7ccb5967d" providerId="LiveId" clId="{8A6FB503-8223-4277-9418-B87BAB7D0431}" dt="2025-03-26T08:32:14.123" v="3777" actId="1076"/>
        <pc:sldMkLst>
          <pc:docMk/>
          <pc:sldMk cId="4101358579" sldId="272"/>
        </pc:sldMkLst>
      </pc:sldChg>
      <pc:sldChg chg="modSp new mod modNotesTx">
        <pc:chgData name="Sacha LUTOFF" userId="a37079e7ccb5967d" providerId="LiveId" clId="{8A6FB503-8223-4277-9418-B87BAB7D0431}" dt="2025-03-21T09:00:13.620" v="1361" actId="20577"/>
        <pc:sldMkLst>
          <pc:docMk/>
          <pc:sldMk cId="2535149947" sldId="273"/>
        </pc:sldMkLst>
      </pc:sldChg>
      <pc:sldChg chg="modSp new mod modNotesTx">
        <pc:chgData name="Sacha LUTOFF" userId="a37079e7ccb5967d" providerId="LiveId" clId="{8A6FB503-8223-4277-9418-B87BAB7D0431}" dt="2025-03-21T09:00:24.349" v="1378" actId="20577"/>
        <pc:sldMkLst>
          <pc:docMk/>
          <pc:sldMk cId="657334022" sldId="274"/>
        </pc:sldMkLst>
      </pc:sldChg>
      <pc:sldChg chg="addSp delSp modSp new mod modNotesTx">
        <pc:chgData name="Sacha LUTOFF" userId="a37079e7ccb5967d" providerId="LiveId" clId="{8A6FB503-8223-4277-9418-B87BAB7D0431}" dt="2025-03-26T08:48:10.599" v="3944" actId="478"/>
        <pc:sldMkLst>
          <pc:docMk/>
          <pc:sldMk cId="3611869455" sldId="275"/>
        </pc:sldMkLst>
      </pc:sldChg>
      <pc:sldChg chg="addSp delSp modSp new del mod modNotesTx">
        <pc:chgData name="Sacha LUTOFF" userId="a37079e7ccb5967d" providerId="LiveId" clId="{8A6FB503-8223-4277-9418-B87BAB7D0431}" dt="2025-04-01T15:11:36.043" v="9416" actId="47"/>
        <pc:sldMkLst>
          <pc:docMk/>
          <pc:sldMk cId="433035573" sldId="276"/>
        </pc:sldMkLst>
      </pc:sldChg>
      <pc:sldChg chg="addSp delSp modSp new mod ord modNotesTx">
        <pc:chgData name="Sacha LUTOFF" userId="a37079e7ccb5967d" providerId="LiveId" clId="{8A6FB503-8223-4277-9418-B87BAB7D0431}" dt="2025-04-02T17:28:19.760" v="10823" actId="1036"/>
        <pc:sldMkLst>
          <pc:docMk/>
          <pc:sldMk cId="800904250" sldId="277"/>
        </pc:sldMkLst>
      </pc:sldChg>
      <pc:sldChg chg="modSp add mod ord">
        <pc:chgData name="Sacha LUTOFF" userId="a37079e7ccb5967d" providerId="LiveId" clId="{8A6FB503-8223-4277-9418-B87BAB7D0431}" dt="2025-03-21T08:24:34.596" v="329" actId="20577"/>
        <pc:sldMkLst>
          <pc:docMk/>
          <pc:sldMk cId="362002222" sldId="278"/>
        </pc:sldMkLst>
      </pc:sldChg>
      <pc:sldChg chg="modSp add mod ord">
        <pc:chgData name="Sacha LUTOFF" userId="a37079e7ccb5967d" providerId="LiveId" clId="{8A6FB503-8223-4277-9418-B87BAB7D0431}" dt="2025-03-21T08:25:23.923" v="373"/>
        <pc:sldMkLst>
          <pc:docMk/>
          <pc:sldMk cId="1655012882" sldId="279"/>
        </pc:sldMkLst>
      </pc:sldChg>
      <pc:sldChg chg="addSp delSp modSp new mod modClrScheme chgLayout modNotesTx">
        <pc:chgData name="Sacha LUTOFF" userId="a37079e7ccb5967d" providerId="LiveId" clId="{8A6FB503-8223-4277-9418-B87BAB7D0431}" dt="2025-03-21T09:04:02.620" v="1596" actId="20577"/>
        <pc:sldMkLst>
          <pc:docMk/>
          <pc:sldMk cId="2939054367" sldId="280"/>
        </pc:sldMkLst>
      </pc:sldChg>
      <pc:sldChg chg="modSp add del mod">
        <pc:chgData name="Sacha LUTOFF" userId="a37079e7ccb5967d" providerId="LiveId" clId="{8A6FB503-8223-4277-9418-B87BAB7D0431}" dt="2025-03-21T08:26:28.427" v="406" actId="47"/>
        <pc:sldMkLst>
          <pc:docMk/>
          <pc:sldMk cId="482203368" sldId="281"/>
        </pc:sldMkLst>
      </pc:sldChg>
      <pc:sldChg chg="modSp add mod">
        <pc:chgData name="Sacha LUTOFF" userId="a37079e7ccb5967d" providerId="LiveId" clId="{8A6FB503-8223-4277-9418-B87BAB7D0431}" dt="2025-03-21T08:26:22.543" v="401" actId="20577"/>
        <pc:sldMkLst>
          <pc:docMk/>
          <pc:sldMk cId="3347303614" sldId="282"/>
        </pc:sldMkLst>
      </pc:sldChg>
      <pc:sldChg chg="modSp add mod">
        <pc:chgData name="Sacha LUTOFF" userId="a37079e7ccb5967d" providerId="LiveId" clId="{8A6FB503-8223-4277-9418-B87BAB7D0431}" dt="2025-03-21T08:26:26.219" v="405" actId="20577"/>
        <pc:sldMkLst>
          <pc:docMk/>
          <pc:sldMk cId="3242581762" sldId="283"/>
        </pc:sldMkLst>
      </pc:sldChg>
      <pc:sldChg chg="addSp delSp modSp new del mod modNotesTx">
        <pc:chgData name="Sacha LUTOFF" userId="a37079e7ccb5967d" providerId="LiveId" clId="{8A6FB503-8223-4277-9418-B87BAB7D0431}" dt="2025-04-01T12:56:02.045" v="8095" actId="47"/>
        <pc:sldMkLst>
          <pc:docMk/>
          <pc:sldMk cId="3774365607" sldId="284"/>
        </pc:sldMkLst>
      </pc:sldChg>
      <pc:sldChg chg="addSp delSp modSp new mod modClrScheme chgLayout modNotesTx">
        <pc:chgData name="Sacha LUTOFF" userId="a37079e7ccb5967d" providerId="LiveId" clId="{8A6FB503-8223-4277-9418-B87BAB7D0431}" dt="2025-03-26T08:28:10.589" v="3399" actId="5793"/>
        <pc:sldMkLst>
          <pc:docMk/>
          <pc:sldMk cId="2764322103" sldId="285"/>
        </pc:sldMkLst>
      </pc:sldChg>
      <pc:sldChg chg="modSp new mod ord modNotesTx">
        <pc:chgData name="Sacha LUTOFF" userId="a37079e7ccb5967d" providerId="LiveId" clId="{8A6FB503-8223-4277-9418-B87BAB7D0431}" dt="2025-03-21T09:01:04.718" v="1396" actId="20577"/>
        <pc:sldMkLst>
          <pc:docMk/>
          <pc:sldMk cId="3431720007" sldId="286"/>
        </pc:sldMkLst>
      </pc:sldChg>
      <pc:sldChg chg="modSp new mod modNotesTx">
        <pc:chgData name="Sacha LUTOFF" userId="a37079e7ccb5967d" providerId="LiveId" clId="{8A6FB503-8223-4277-9418-B87BAB7D0431}" dt="2025-03-21T09:03:50.086" v="1562" actId="20577"/>
        <pc:sldMkLst>
          <pc:docMk/>
          <pc:sldMk cId="3732292493" sldId="287"/>
        </pc:sldMkLst>
      </pc:sldChg>
      <pc:sldChg chg="addSp delSp modSp new mod modClrScheme chgLayout">
        <pc:chgData name="Sacha LUTOFF" userId="a37079e7ccb5967d" providerId="LiveId" clId="{8A6FB503-8223-4277-9418-B87BAB7D0431}" dt="2025-04-02T06:11:09.752" v="10276" actId="20577"/>
        <pc:sldMkLst>
          <pc:docMk/>
          <pc:sldMk cId="3162349410" sldId="288"/>
        </pc:sldMkLst>
      </pc:sldChg>
      <pc:sldChg chg="addSp delSp modSp new mod modClrScheme chgLayout modNotesTx">
        <pc:chgData name="Sacha LUTOFF" userId="a37079e7ccb5967d" providerId="LiveId" clId="{8A6FB503-8223-4277-9418-B87BAB7D0431}" dt="2025-04-03T07:42:49.984" v="13429" actId="21"/>
        <pc:sldMkLst>
          <pc:docMk/>
          <pc:sldMk cId="172212905" sldId="289"/>
        </pc:sldMkLst>
      </pc:sldChg>
      <pc:sldChg chg="modSp new mod modNotesTx">
        <pc:chgData name="Sacha LUTOFF" userId="a37079e7ccb5967d" providerId="LiveId" clId="{8A6FB503-8223-4277-9418-B87BAB7D0431}" dt="2025-04-03T07:09:53.204" v="12830" actId="20577"/>
        <pc:sldMkLst>
          <pc:docMk/>
          <pc:sldMk cId="2406975857" sldId="290"/>
        </pc:sldMkLst>
      </pc:sldChg>
      <pc:sldChg chg="modSp mod">
        <pc:chgData name="Sacha LUTOFF" userId="a37079e7ccb5967d" providerId="LiveId" clId="{8A6FB503-8223-4277-9418-B87BAB7D0431}" dt="2025-03-26T08:56:15.797" v="4039" actId="20577"/>
        <pc:sldMkLst>
          <pc:docMk/>
          <pc:sldMk cId="3026982253" sldId="291"/>
        </pc:sldMkLst>
      </pc:sldChg>
      <pc:sldChg chg="modSp mod">
        <pc:chgData name="Sacha LUTOFF" userId="a37079e7ccb5967d" providerId="LiveId" clId="{8A6FB503-8223-4277-9418-B87BAB7D0431}" dt="2025-03-26T08:41:15.439" v="3867" actId="1076"/>
        <pc:sldMkLst>
          <pc:docMk/>
          <pc:sldMk cId="1686505066" sldId="294"/>
        </pc:sldMkLst>
      </pc:sldChg>
      <pc:sldChg chg="addSp modSp mod">
        <pc:chgData name="Sacha LUTOFF" userId="a37079e7ccb5967d" providerId="LiveId" clId="{8A6FB503-8223-4277-9418-B87BAB7D0431}" dt="2025-03-25T09:03:20.560" v="1689" actId="1076"/>
        <pc:sldMkLst>
          <pc:docMk/>
          <pc:sldMk cId="3162718394" sldId="295"/>
        </pc:sldMkLst>
      </pc:sldChg>
      <pc:sldChg chg="addSp delSp modSp mod">
        <pc:chgData name="Sacha LUTOFF" userId="a37079e7ccb5967d" providerId="LiveId" clId="{8A6FB503-8223-4277-9418-B87BAB7D0431}" dt="2025-03-26T08:34:43.889" v="3834" actId="732"/>
        <pc:sldMkLst>
          <pc:docMk/>
          <pc:sldMk cId="3470344775" sldId="296"/>
        </pc:sldMkLst>
      </pc:sldChg>
      <pc:sldChg chg="modSp mod">
        <pc:chgData name="Sacha LUTOFF" userId="a37079e7ccb5967d" providerId="LiveId" clId="{8A6FB503-8223-4277-9418-B87BAB7D0431}" dt="2025-03-26T08:36:16.554" v="3844" actId="1076"/>
        <pc:sldMkLst>
          <pc:docMk/>
          <pc:sldMk cId="2221938611" sldId="297"/>
        </pc:sldMkLst>
      </pc:sldChg>
      <pc:sldChg chg="addSp delSp modSp new mod modClrScheme modAnim chgLayout">
        <pc:chgData name="Sacha LUTOFF" userId="a37079e7ccb5967d" providerId="LiveId" clId="{8A6FB503-8223-4277-9418-B87BAB7D0431}" dt="2025-04-02T17:18:23.532" v="10814" actId="1076"/>
        <pc:sldMkLst>
          <pc:docMk/>
          <pc:sldMk cId="1752970918" sldId="298"/>
        </pc:sldMkLst>
      </pc:sldChg>
      <pc:sldChg chg="modSp mod">
        <pc:chgData name="Sacha LUTOFF" userId="a37079e7ccb5967d" providerId="LiveId" clId="{8A6FB503-8223-4277-9418-B87BAB7D0431}" dt="2025-04-01T11:45:29.650" v="7659" actId="13926"/>
        <pc:sldMkLst>
          <pc:docMk/>
          <pc:sldMk cId="1950941612" sldId="299"/>
        </pc:sldMkLst>
      </pc:sldChg>
      <pc:sldChg chg="addSp delSp modSp new mod modNotesTx">
        <pc:chgData name="Sacha LUTOFF" userId="a37079e7ccb5967d" providerId="LiveId" clId="{8A6FB503-8223-4277-9418-B87BAB7D0431}" dt="2025-04-03T06:13:46.942" v="11614" actId="20577"/>
        <pc:sldMkLst>
          <pc:docMk/>
          <pc:sldMk cId="3060346291" sldId="300"/>
        </pc:sldMkLst>
      </pc:sldChg>
      <pc:sldChg chg="addSp delSp modSp new mod ord modClrScheme chgLayout">
        <pc:chgData name="Sacha LUTOFF" userId="a37079e7ccb5967d" providerId="LiveId" clId="{8A6FB503-8223-4277-9418-B87BAB7D0431}" dt="2025-03-26T08:31:31.174" v="3769" actId="20577"/>
        <pc:sldMkLst>
          <pc:docMk/>
          <pc:sldMk cId="2713301952" sldId="301"/>
        </pc:sldMkLst>
      </pc:sldChg>
      <pc:sldChg chg="addSp delSp modSp new mod ord">
        <pc:chgData name="Sacha LUTOFF" userId="a37079e7ccb5967d" providerId="LiveId" clId="{8A6FB503-8223-4277-9418-B87BAB7D0431}" dt="2025-04-01T10:18:31.022" v="7276" actId="13926"/>
        <pc:sldMkLst>
          <pc:docMk/>
          <pc:sldMk cId="360776931" sldId="302"/>
        </pc:sldMkLst>
      </pc:sldChg>
      <pc:sldChg chg="modSp new mod modNotesTx">
        <pc:chgData name="Sacha LUTOFF" userId="a37079e7ccb5967d" providerId="LiveId" clId="{8A6FB503-8223-4277-9418-B87BAB7D0431}" dt="2025-04-01T11:45:23.835" v="7658" actId="20577"/>
        <pc:sldMkLst>
          <pc:docMk/>
          <pc:sldMk cId="1527331418" sldId="303"/>
        </pc:sldMkLst>
      </pc:sldChg>
      <pc:sldChg chg="delSp modSp mod modClrScheme chgLayout">
        <pc:chgData name="Sacha LUTOFF" userId="a37079e7ccb5967d" providerId="LiveId" clId="{8A6FB503-8223-4277-9418-B87BAB7D0431}" dt="2025-04-01T07:25:48.797" v="4161" actId="14100"/>
        <pc:sldMkLst>
          <pc:docMk/>
          <pc:sldMk cId="2508917314" sldId="304"/>
        </pc:sldMkLst>
      </pc:sldChg>
      <pc:sldChg chg="addSp delSp modSp new mod">
        <pc:chgData name="Sacha LUTOFF" userId="a37079e7ccb5967d" providerId="LiveId" clId="{8A6FB503-8223-4277-9418-B87BAB7D0431}" dt="2025-04-03T06:50:01.610" v="12016" actId="20577"/>
        <pc:sldMkLst>
          <pc:docMk/>
          <pc:sldMk cId="2548299564" sldId="305"/>
        </pc:sldMkLst>
      </pc:sldChg>
      <pc:sldChg chg="addSp delSp modSp add mod">
        <pc:chgData name="Sacha LUTOFF" userId="a37079e7ccb5967d" providerId="LiveId" clId="{8A6FB503-8223-4277-9418-B87BAB7D0431}" dt="2025-04-01T10:18:27.743" v="7275" actId="13926"/>
        <pc:sldMkLst>
          <pc:docMk/>
          <pc:sldMk cId="1665926858" sldId="306"/>
        </pc:sldMkLst>
      </pc:sldChg>
      <pc:sldChg chg="new del">
        <pc:chgData name="Sacha LUTOFF" userId="a37079e7ccb5967d" providerId="LiveId" clId="{8A6FB503-8223-4277-9418-B87BAB7D0431}" dt="2025-04-01T08:37:25.073" v="4824" actId="47"/>
        <pc:sldMkLst>
          <pc:docMk/>
          <pc:sldMk cId="2533969161" sldId="307"/>
        </pc:sldMkLst>
      </pc:sldChg>
      <pc:sldChg chg="delSp modSp add mod">
        <pc:chgData name="Sacha LUTOFF" userId="a37079e7ccb5967d" providerId="LiveId" clId="{8A6FB503-8223-4277-9418-B87BAB7D0431}" dt="2025-04-01T10:18:36.068" v="7277" actId="13926"/>
        <pc:sldMkLst>
          <pc:docMk/>
          <pc:sldMk cId="656306890" sldId="308"/>
        </pc:sldMkLst>
      </pc:sldChg>
      <pc:sldChg chg="addSp delSp modSp new del mod">
        <pc:chgData name="Sacha LUTOFF" userId="a37079e7ccb5967d" providerId="LiveId" clId="{8A6FB503-8223-4277-9418-B87BAB7D0431}" dt="2025-04-02T06:15:40.607" v="10364" actId="47"/>
        <pc:sldMkLst>
          <pc:docMk/>
          <pc:sldMk cId="131530984" sldId="309"/>
        </pc:sldMkLst>
      </pc:sldChg>
      <pc:sldChg chg="delSp modSp new del mod">
        <pc:chgData name="Sacha LUTOFF" userId="a37079e7ccb5967d" providerId="LiveId" clId="{8A6FB503-8223-4277-9418-B87BAB7D0431}" dt="2025-04-01T10:21:35.521" v="7279" actId="47"/>
        <pc:sldMkLst>
          <pc:docMk/>
          <pc:sldMk cId="2205231843" sldId="310"/>
        </pc:sldMkLst>
      </pc:sldChg>
      <pc:sldChg chg="addSp delSp modSp add mod">
        <pc:chgData name="Sacha LUTOFF" userId="a37079e7ccb5967d" providerId="LiveId" clId="{8A6FB503-8223-4277-9418-B87BAB7D0431}" dt="2025-04-02T06:38:25.930" v="10373" actId="33524"/>
        <pc:sldMkLst>
          <pc:docMk/>
          <pc:sldMk cId="1553451025" sldId="311"/>
        </pc:sldMkLst>
      </pc:sldChg>
      <pc:sldChg chg="addSp delSp modSp new mod modNotesTx">
        <pc:chgData name="Sacha LUTOFF" userId="a37079e7ccb5967d" providerId="LiveId" clId="{8A6FB503-8223-4277-9418-B87BAB7D0431}" dt="2025-04-03T06:13:38.211" v="11593"/>
        <pc:sldMkLst>
          <pc:docMk/>
          <pc:sldMk cId="2431434356" sldId="312"/>
        </pc:sldMkLst>
      </pc:sldChg>
      <pc:sldChg chg="addSp delSp modSp new del mod modNotesTx">
        <pc:chgData name="Sacha LUTOFF" userId="a37079e7ccb5967d" providerId="LiveId" clId="{8A6FB503-8223-4277-9418-B87BAB7D0431}" dt="2025-04-03T06:25:30.641" v="11625" actId="47"/>
        <pc:sldMkLst>
          <pc:docMk/>
          <pc:sldMk cId="4196623824" sldId="313"/>
        </pc:sldMkLst>
      </pc:sldChg>
      <pc:sldChg chg="del">
        <pc:chgData name="Sacha LUTOFF" userId="a37079e7ccb5967d" providerId="LiveId" clId="{8A6FB503-8223-4277-9418-B87BAB7D0431}" dt="2025-04-01T13:53:40.827" v="8708" actId="47"/>
        <pc:sldMkLst>
          <pc:docMk/>
          <pc:sldMk cId="3323328206" sldId="315"/>
        </pc:sldMkLst>
      </pc:sldChg>
      <pc:sldChg chg="addSp delSp modSp new mod modNotesTx">
        <pc:chgData name="Sacha LUTOFF" userId="a37079e7ccb5967d" providerId="LiveId" clId="{8A6FB503-8223-4277-9418-B87BAB7D0431}" dt="2025-04-03T06:19:36.650" v="11622" actId="20577"/>
        <pc:sldMkLst>
          <pc:docMk/>
          <pc:sldMk cId="2522812354" sldId="316"/>
        </pc:sldMkLst>
      </pc:sldChg>
      <pc:sldChg chg="addSp delSp modSp new mod modNotesTx">
        <pc:chgData name="Sacha LUTOFF" userId="a37079e7ccb5967d" providerId="LiveId" clId="{8A6FB503-8223-4277-9418-B87BAB7D0431}" dt="2025-04-03T06:10:39.813" v="11281"/>
        <pc:sldMkLst>
          <pc:docMk/>
          <pc:sldMk cId="3501642671" sldId="318"/>
        </pc:sldMkLst>
      </pc:sldChg>
      <pc:sldChg chg="addSp delSp modSp add mod ord modNotesTx">
        <pc:chgData name="Sacha LUTOFF" userId="a37079e7ccb5967d" providerId="LiveId" clId="{8A6FB503-8223-4277-9418-B87BAB7D0431}" dt="2025-04-03T06:10:32.517" v="11274" actId="20577"/>
        <pc:sldMkLst>
          <pc:docMk/>
          <pc:sldMk cId="2655204899" sldId="319"/>
        </pc:sldMkLst>
      </pc:sldChg>
      <pc:sldChg chg="addSp delSp modSp add mod ord modNotesTx">
        <pc:chgData name="Sacha LUTOFF" userId="a37079e7ccb5967d" providerId="LiveId" clId="{8A6FB503-8223-4277-9418-B87BAB7D0431}" dt="2025-04-03T06:10:38.589" v="11280"/>
        <pc:sldMkLst>
          <pc:docMk/>
          <pc:sldMk cId="2763924664" sldId="320"/>
        </pc:sldMkLst>
      </pc:sldChg>
      <pc:sldChg chg="addSp delSp modSp new mod modNotesTx">
        <pc:chgData name="Sacha LUTOFF" userId="a37079e7ccb5967d" providerId="LiveId" clId="{8A6FB503-8223-4277-9418-B87BAB7D0431}" dt="2025-04-03T06:20:18.585" v="11624" actId="20577"/>
        <pc:sldMkLst>
          <pc:docMk/>
          <pc:sldMk cId="654527948" sldId="321"/>
        </pc:sldMkLst>
      </pc:sldChg>
      <pc:sldChg chg="addSp delSp modSp new del mod ord">
        <pc:chgData name="Sacha LUTOFF" userId="a37079e7ccb5967d" providerId="LiveId" clId="{8A6FB503-8223-4277-9418-B87BAB7D0431}" dt="2025-04-01T13:23:50.974" v="8331" actId="47"/>
        <pc:sldMkLst>
          <pc:docMk/>
          <pc:sldMk cId="1666212527" sldId="322"/>
        </pc:sldMkLst>
      </pc:sldChg>
      <pc:sldChg chg="modSp new del mod">
        <pc:chgData name="Sacha LUTOFF" userId="a37079e7ccb5967d" providerId="LiveId" clId="{8A6FB503-8223-4277-9418-B87BAB7D0431}" dt="2025-04-01T12:44:02.590" v="8000" actId="47"/>
        <pc:sldMkLst>
          <pc:docMk/>
          <pc:sldMk cId="3743331745" sldId="323"/>
        </pc:sldMkLst>
      </pc:sldChg>
      <pc:sldChg chg="add del">
        <pc:chgData name="Sacha LUTOFF" userId="a37079e7ccb5967d" providerId="LiveId" clId="{8A6FB503-8223-4277-9418-B87BAB7D0431}" dt="2025-04-01T12:43:47.037" v="7996"/>
        <pc:sldMkLst>
          <pc:docMk/>
          <pc:sldMk cId="611864558" sldId="324"/>
        </pc:sldMkLst>
      </pc:sldChg>
      <pc:sldChg chg="addSp modSp add mod modNotesTx">
        <pc:chgData name="Sacha LUTOFF" userId="a37079e7ccb5967d" providerId="LiveId" clId="{8A6FB503-8223-4277-9418-B87BAB7D0431}" dt="2025-04-03T06:10:35.424" v="11279" actId="20577"/>
        <pc:sldMkLst>
          <pc:docMk/>
          <pc:sldMk cId="3338303755" sldId="324"/>
        </pc:sldMkLst>
      </pc:sldChg>
      <pc:sldChg chg="addSp delSp modSp new mod ord modNotesTx">
        <pc:chgData name="Sacha LUTOFF" userId="a37079e7ccb5967d" providerId="LiveId" clId="{8A6FB503-8223-4277-9418-B87BAB7D0431}" dt="2025-04-03T06:10:50.909" v="11288"/>
        <pc:sldMkLst>
          <pc:docMk/>
          <pc:sldMk cId="3979805233" sldId="325"/>
        </pc:sldMkLst>
      </pc:sldChg>
      <pc:sldChg chg="modSp add del mod">
        <pc:chgData name="Sacha LUTOFF" userId="a37079e7ccb5967d" providerId="LiveId" clId="{8A6FB503-8223-4277-9418-B87BAB7D0431}" dt="2025-04-01T15:05:15.940" v="9281" actId="47"/>
        <pc:sldMkLst>
          <pc:docMk/>
          <pc:sldMk cId="4077328472" sldId="326"/>
        </pc:sldMkLst>
      </pc:sldChg>
      <pc:sldChg chg="modSp add del mod">
        <pc:chgData name="Sacha LUTOFF" userId="a37079e7ccb5967d" providerId="LiveId" clId="{8A6FB503-8223-4277-9418-B87BAB7D0431}" dt="2025-04-01T15:05:17.504" v="9282" actId="47"/>
        <pc:sldMkLst>
          <pc:docMk/>
          <pc:sldMk cId="2979696032" sldId="327"/>
        </pc:sldMkLst>
      </pc:sldChg>
      <pc:sldChg chg="addSp delSp modSp new mod modAnim modNotesTx">
        <pc:chgData name="Sacha LUTOFF" userId="a37079e7ccb5967d" providerId="LiveId" clId="{8A6FB503-8223-4277-9418-B87BAB7D0431}" dt="2025-04-03T06:10:54.313" v="11291"/>
        <pc:sldMkLst>
          <pc:docMk/>
          <pc:sldMk cId="4040826943" sldId="328"/>
        </pc:sldMkLst>
      </pc:sldChg>
      <pc:sldChg chg="modSp add del mod">
        <pc:chgData name="Sacha LUTOFF" userId="a37079e7ccb5967d" providerId="LiveId" clId="{8A6FB503-8223-4277-9418-B87BAB7D0431}" dt="2025-04-01T15:06:04.544" v="9322" actId="47"/>
        <pc:sldMkLst>
          <pc:docMk/>
          <pc:sldMk cId="523535191" sldId="329"/>
        </pc:sldMkLst>
      </pc:sldChg>
      <pc:sldChg chg="modSp add del mod">
        <pc:chgData name="Sacha LUTOFF" userId="a37079e7ccb5967d" providerId="LiveId" clId="{8A6FB503-8223-4277-9418-B87BAB7D0431}" dt="2025-04-01T15:06:05.294" v="9323" actId="47"/>
        <pc:sldMkLst>
          <pc:docMk/>
          <pc:sldMk cId="95293318" sldId="330"/>
        </pc:sldMkLst>
      </pc:sldChg>
      <pc:sldChg chg="modSp add del mod">
        <pc:chgData name="Sacha LUTOFF" userId="a37079e7ccb5967d" providerId="LiveId" clId="{8A6FB503-8223-4277-9418-B87BAB7D0431}" dt="2025-04-01T15:06:05.945" v="9324" actId="47"/>
        <pc:sldMkLst>
          <pc:docMk/>
          <pc:sldMk cId="2992863971" sldId="331"/>
        </pc:sldMkLst>
      </pc:sldChg>
      <pc:sldChg chg="modSp add del mod">
        <pc:chgData name="Sacha LUTOFF" userId="a37079e7ccb5967d" providerId="LiveId" clId="{8A6FB503-8223-4277-9418-B87BAB7D0431}" dt="2025-04-01T15:22:52.390" v="9853" actId="47"/>
        <pc:sldMkLst>
          <pc:docMk/>
          <pc:sldMk cId="2073849981" sldId="332"/>
        </pc:sldMkLst>
      </pc:sldChg>
      <pc:sldChg chg="modSp add del mod">
        <pc:chgData name="Sacha LUTOFF" userId="a37079e7ccb5967d" providerId="LiveId" clId="{8A6FB503-8223-4277-9418-B87BAB7D0431}" dt="2025-04-01T15:22:53.139" v="9854" actId="47"/>
        <pc:sldMkLst>
          <pc:docMk/>
          <pc:sldMk cId="880043084" sldId="333"/>
        </pc:sldMkLst>
      </pc:sldChg>
      <pc:sldChg chg="addSp delSp modSp add del mod">
        <pc:chgData name="Sacha LUTOFF" userId="a37079e7ccb5967d" providerId="LiveId" clId="{8A6FB503-8223-4277-9418-B87BAB7D0431}" dt="2025-04-01T15:22:53.734" v="9855" actId="47"/>
        <pc:sldMkLst>
          <pc:docMk/>
          <pc:sldMk cId="205563977" sldId="334"/>
        </pc:sldMkLst>
      </pc:sldChg>
      <pc:sldChg chg="addSp modSp new mod modNotesTx">
        <pc:chgData name="Sacha LUTOFF" userId="a37079e7ccb5967d" providerId="LiveId" clId="{8A6FB503-8223-4277-9418-B87BAB7D0431}" dt="2025-04-03T06:10:46.455" v="11285"/>
        <pc:sldMkLst>
          <pc:docMk/>
          <pc:sldMk cId="2260082434" sldId="335"/>
        </pc:sldMkLst>
      </pc:sldChg>
      <pc:sldChg chg="addSp delSp modSp add del mod modShow modNotesTx">
        <pc:chgData name="Sacha LUTOFF" userId="a37079e7ccb5967d" providerId="LiveId" clId="{8A6FB503-8223-4277-9418-B87BAB7D0431}" dt="2025-04-03T06:19:17.385" v="11617" actId="729"/>
        <pc:sldMkLst>
          <pc:docMk/>
          <pc:sldMk cId="3167569593" sldId="336"/>
        </pc:sldMkLst>
      </pc:sldChg>
      <pc:sldChg chg="addSp delSp modSp add del mod modShow modNotesTx">
        <pc:chgData name="Sacha LUTOFF" userId="a37079e7ccb5967d" providerId="LiveId" clId="{8A6FB503-8223-4277-9418-B87BAB7D0431}" dt="2025-04-03T06:19:17.385" v="11617" actId="729"/>
        <pc:sldMkLst>
          <pc:docMk/>
          <pc:sldMk cId="49319955" sldId="337"/>
        </pc:sldMkLst>
      </pc:sldChg>
      <pc:sldChg chg="addSp delSp modSp add mod modNotesTx">
        <pc:chgData name="Sacha LUTOFF" userId="a37079e7ccb5967d" providerId="LiveId" clId="{8A6FB503-8223-4277-9418-B87BAB7D0431}" dt="2025-04-03T06:10:49.578" v="11287"/>
        <pc:sldMkLst>
          <pc:docMk/>
          <pc:sldMk cId="2662341090" sldId="338"/>
        </pc:sldMkLst>
      </pc:sldChg>
      <pc:sldChg chg="addSp delSp modSp add mod modNotesTx">
        <pc:chgData name="Sacha LUTOFF" userId="a37079e7ccb5967d" providerId="LiveId" clId="{8A6FB503-8223-4277-9418-B87BAB7D0431}" dt="2025-04-03T06:10:48.180" v="11286" actId="20577"/>
        <pc:sldMkLst>
          <pc:docMk/>
          <pc:sldMk cId="4249167455" sldId="339"/>
        </pc:sldMkLst>
      </pc:sldChg>
      <pc:sldChg chg="addSp delSp modSp add del mod">
        <pc:chgData name="Sacha LUTOFF" userId="a37079e7ccb5967d" providerId="LiveId" clId="{8A6FB503-8223-4277-9418-B87BAB7D0431}" dt="2025-04-02T13:06:24.497" v="10499" actId="47"/>
        <pc:sldMkLst>
          <pc:docMk/>
          <pc:sldMk cId="389352620" sldId="340"/>
        </pc:sldMkLst>
      </pc:sldChg>
      <pc:sldChg chg="addSp delSp modSp add mod ord">
        <pc:chgData name="Sacha LUTOFF" userId="a37079e7ccb5967d" providerId="LiveId" clId="{8A6FB503-8223-4277-9418-B87BAB7D0431}" dt="2025-04-02T06:38:18.143" v="10372" actId="33524"/>
        <pc:sldMkLst>
          <pc:docMk/>
          <pc:sldMk cId="3292589621" sldId="341"/>
        </pc:sldMkLst>
      </pc:sldChg>
      <pc:sldChg chg="addSp modSp new mod">
        <pc:chgData name="Sacha LUTOFF" userId="a37079e7ccb5967d" providerId="LiveId" clId="{8A6FB503-8223-4277-9418-B87BAB7D0431}" dt="2025-04-03T07:21:34.749" v="13422" actId="1076"/>
        <pc:sldMkLst>
          <pc:docMk/>
          <pc:sldMk cId="3419416514" sldId="348"/>
        </pc:sldMkLst>
      </pc:sldChg>
      <pc:sldChg chg="addSp delSp modSp add mod">
        <pc:chgData name="Sacha LUTOFF" userId="a37079e7ccb5967d" providerId="LiveId" clId="{8A6FB503-8223-4277-9418-B87BAB7D0431}" dt="2025-04-03T06:40:47.901" v="11930" actId="1076"/>
        <pc:sldMkLst>
          <pc:docMk/>
          <pc:sldMk cId="1829006816" sldId="351"/>
        </pc:sldMkLst>
      </pc:sldChg>
      <pc:sldChg chg="addSp delSp modSp add mod">
        <pc:chgData name="Sacha LUTOFF" userId="a37079e7ccb5967d" providerId="LiveId" clId="{8A6FB503-8223-4277-9418-B87BAB7D0431}" dt="2025-04-03T06:55:09.579" v="12102"/>
        <pc:sldMkLst>
          <pc:docMk/>
          <pc:sldMk cId="2866505291" sldId="352"/>
        </pc:sldMkLst>
      </pc:sldChg>
      <pc:sldChg chg="addSp delSp modSp add mod">
        <pc:chgData name="Sacha LUTOFF" userId="a37079e7ccb5967d" providerId="LiveId" clId="{8A6FB503-8223-4277-9418-B87BAB7D0431}" dt="2025-04-03T07:56:47.007" v="13695" actId="1076"/>
        <pc:sldMkLst>
          <pc:docMk/>
          <pc:sldMk cId="4171425721" sldId="356"/>
        </pc:sldMkLst>
      </pc:sldChg>
      <pc:sldChg chg="modSp mod">
        <pc:chgData name="Sacha LUTOFF" userId="a37079e7ccb5967d" providerId="LiveId" clId="{8A6FB503-8223-4277-9418-B87BAB7D0431}" dt="2025-04-03T07:20:45.841" v="13421" actId="122"/>
        <pc:sldMkLst>
          <pc:docMk/>
          <pc:sldMk cId="134858856" sldId="357"/>
        </pc:sldMkLst>
      </pc:sldChg>
      <pc:sldChg chg="modSp add del mod">
        <pc:chgData name="Sacha LUTOFF" userId="a37079e7ccb5967d" providerId="LiveId" clId="{8A6FB503-8223-4277-9418-B87BAB7D0431}" dt="2025-04-03T07:03:31.245" v="12174" actId="47"/>
        <pc:sldMkLst>
          <pc:docMk/>
          <pc:sldMk cId="3056808620" sldId="357"/>
        </pc:sldMkLst>
      </pc:sldChg>
    </pc:docChg>
  </pc:docChgLst>
  <pc:docChgLst>
    <pc:chgData name="Sofian Archambault" userId="db12d9d74e99a5d3" providerId="Windows Live" clId="Web-{F3DF749E-F8AE-3391-D177-A319090B4C7B}"/>
    <pc:docChg chg="modSld">
      <pc:chgData name="Sofian Archambault" userId="db12d9d74e99a5d3" providerId="Windows Live" clId="Web-{F3DF749E-F8AE-3391-D177-A319090B4C7B}" dt="2025-05-16T11:34:45.051" v="1" actId="1076"/>
      <pc:docMkLst>
        <pc:docMk/>
      </pc:docMkLst>
      <pc:sldChg chg="modSp">
        <pc:chgData name="Sofian Archambault" userId="db12d9d74e99a5d3" providerId="Windows Live" clId="Web-{F3DF749E-F8AE-3391-D177-A319090B4C7B}" dt="2025-05-16T11:34:45.051" v="1" actId="1076"/>
        <pc:sldMkLst>
          <pc:docMk/>
          <pc:sldMk cId="994995662" sldId="382"/>
        </pc:sldMkLst>
      </pc:sldChg>
    </pc:docChg>
  </pc:docChgLst>
  <pc:docChgLst>
    <pc:chgData name="Sofian Archambault" userId="db12d9d74e99a5d3" providerId="Windows Live" clId="Web-{F2A5BEFF-926B-99A6-A86C-F2325937AB2C}"/>
    <pc:docChg chg="modSld">
      <pc:chgData name="Sofian Archambault" userId="db12d9d74e99a5d3" providerId="Windows Live" clId="Web-{F2A5BEFF-926B-99A6-A86C-F2325937AB2C}" dt="2025-05-16T11:31:01.806" v="11" actId="1076"/>
      <pc:docMkLst>
        <pc:docMk/>
      </pc:docMkLst>
      <pc:sldChg chg="addSp delSp modSp">
        <pc:chgData name="Sofian Archambault" userId="db12d9d74e99a5d3" providerId="Windows Live" clId="Web-{F2A5BEFF-926B-99A6-A86C-F2325937AB2C}" dt="2025-05-16T11:31:01.806" v="11" actId="1076"/>
        <pc:sldMkLst>
          <pc:docMk/>
          <pc:sldMk cId="994995662" sldId="382"/>
        </pc:sldMkLst>
      </pc:sldChg>
    </pc:docChg>
  </pc:docChgLst>
  <pc:docChgLst>
    <pc:chgData name="Ndéye Fatou FALL" userId="198cc104da85ffbb" providerId="Windows Live" clId="Web-{F166AB0D-FEED-CE4D-507F-2E8A91D6C08A}"/>
    <pc:docChg chg="addSld modSld">
      <pc:chgData name="Ndéye Fatou FALL" userId="198cc104da85ffbb" providerId="Windows Live" clId="Web-{F166AB0D-FEED-CE4D-507F-2E8A91D6C08A}" dt="2025-05-16T07:00:26.637" v="260" actId="20577"/>
      <pc:docMkLst>
        <pc:docMk/>
      </pc:docMkLst>
      <pc:sldChg chg="addSp modSp new">
        <pc:chgData name="Ndéye Fatou FALL" userId="198cc104da85ffbb" providerId="Windows Live" clId="Web-{F166AB0D-FEED-CE4D-507F-2E8A91D6C08A}" dt="2025-05-16T07:00:26.637" v="260" actId="20577"/>
        <pc:sldMkLst>
          <pc:docMk/>
          <pc:sldMk cId="1187415981" sldId="407"/>
        </pc:sldMkLst>
      </pc:sldChg>
    </pc:docChg>
  </pc:docChgLst>
  <pc:docChgLst>
    <pc:chgData name="Sofian Archambault" userId="db12d9d74e99a5d3" providerId="Windows Live" clId="Web-{1CFB3713-AED9-56AA-BA11-20FB9E6A5D84}"/>
    <pc:docChg chg="modSld">
      <pc:chgData name="Sofian Archambault" userId="db12d9d74e99a5d3" providerId="Windows Live" clId="Web-{1CFB3713-AED9-56AA-BA11-20FB9E6A5D84}" dt="2025-05-15T09:31:21.859" v="121" actId="1076"/>
      <pc:docMkLst>
        <pc:docMk/>
      </pc:docMkLst>
      <pc:sldChg chg="addSp modSp">
        <pc:chgData name="Sofian Archambault" userId="db12d9d74e99a5d3" providerId="Windows Live" clId="Web-{1CFB3713-AED9-56AA-BA11-20FB9E6A5D84}" dt="2025-05-15T09:31:21.859" v="121" actId="1076"/>
        <pc:sldMkLst>
          <pc:docMk/>
          <pc:sldMk cId="3321362229" sldId="375"/>
        </pc:sldMkLst>
      </pc:sldChg>
    </pc:docChg>
  </pc:docChgLst>
  <pc:docChgLst>
    <pc:chgData name="Ndéye Fatou FALL" userId="198cc104da85ffbb" providerId="Windows Live" clId="Web-{214CB802-3623-729C-FF24-7E50592ABD15}"/>
    <pc:docChg chg="addSld modSld">
      <pc:chgData name="Ndéye Fatou FALL" userId="198cc104da85ffbb" providerId="Windows Live" clId="Web-{214CB802-3623-729C-FF24-7E50592ABD15}" dt="2025-03-24T19:44:38.492" v="111" actId="20577"/>
      <pc:docMkLst>
        <pc:docMk/>
      </pc:docMkLst>
      <pc:sldChg chg="addSp delSp modSp">
        <pc:chgData name="Ndéye Fatou FALL" userId="198cc104da85ffbb" providerId="Windows Live" clId="Web-{214CB802-3623-729C-FF24-7E50592ABD15}" dt="2025-03-24T19:35:55.182" v="24" actId="1076"/>
        <pc:sldMkLst>
          <pc:docMk/>
          <pc:sldMk cId="2535149947" sldId="273"/>
        </pc:sldMkLst>
      </pc:sldChg>
      <pc:sldChg chg="modSp">
        <pc:chgData name="Ndéye Fatou FALL" userId="198cc104da85ffbb" providerId="Windows Live" clId="Web-{214CB802-3623-729C-FF24-7E50592ABD15}" dt="2025-03-24T19:44:38.492" v="111" actId="20577"/>
        <pc:sldMkLst>
          <pc:docMk/>
          <pc:sldMk cId="3026982253" sldId="291"/>
        </pc:sldMkLst>
      </pc:sldChg>
      <pc:sldChg chg="addSp modSp new">
        <pc:chgData name="Ndéye Fatou FALL" userId="198cc104da85ffbb" providerId="Windows Live" clId="Web-{214CB802-3623-729C-FF24-7E50592ABD15}" dt="2025-03-24T19:41:38.988" v="57" actId="1076"/>
        <pc:sldMkLst>
          <pc:docMk/>
          <pc:sldMk cId="1800076033" sldId="292"/>
        </pc:sldMkLst>
      </pc:sldChg>
      <pc:sldChg chg="addSp modSp new">
        <pc:chgData name="Ndéye Fatou FALL" userId="198cc104da85ffbb" providerId="Windows Live" clId="Web-{214CB802-3623-729C-FF24-7E50592ABD15}" dt="2025-03-24T19:43:58.570" v="103" actId="1076"/>
        <pc:sldMkLst>
          <pc:docMk/>
          <pc:sldMk cId="30538623" sldId="293"/>
        </pc:sldMkLst>
      </pc:sldChg>
      <pc:sldChg chg="modSp new">
        <pc:chgData name="Ndéye Fatou FALL" userId="198cc104da85ffbb" providerId="Windows Live" clId="Web-{214CB802-3623-729C-FF24-7E50592ABD15}" dt="2025-03-24T19:44:07.117" v="107" actId="20577"/>
        <pc:sldMkLst>
          <pc:docMk/>
          <pc:sldMk cId="1686505066" sldId="294"/>
        </pc:sldMkLst>
      </pc:sldChg>
    </pc:docChg>
  </pc:docChgLst>
  <pc:docChgLst>
    <pc:chgData name="Brice Gogué-Meunier" userId="0d14b2f8b916df3b" providerId="Windows Live" clId="Web-{A4970037-4EA8-8EBD-0DC7-2FF2F560D4F3}"/>
    <pc:docChg chg="addSld delSld modSld">
      <pc:chgData name="Brice Gogué-Meunier" userId="0d14b2f8b916df3b" providerId="Windows Live" clId="Web-{A4970037-4EA8-8EBD-0DC7-2FF2F560D4F3}" dt="2025-05-16T07:00:36.537" v="235" actId="1076"/>
      <pc:docMkLst>
        <pc:docMk/>
      </pc:docMkLst>
      <pc:sldChg chg="modSp">
        <pc:chgData name="Brice Gogué-Meunier" userId="0d14b2f8b916df3b" providerId="Windows Live" clId="Web-{A4970037-4EA8-8EBD-0DC7-2FF2F560D4F3}" dt="2025-05-16T06:24:06.496" v="164"/>
        <pc:sldMkLst>
          <pc:docMk/>
          <pc:sldMk cId="4235611116" sldId="257"/>
        </pc:sldMkLst>
      </pc:sldChg>
      <pc:sldChg chg="addSp">
        <pc:chgData name="Brice Gogué-Meunier" userId="0d14b2f8b916df3b" providerId="Windows Live" clId="Web-{A4970037-4EA8-8EBD-0DC7-2FF2F560D4F3}" dt="2025-05-16T06:26:17.875" v="191"/>
        <pc:sldMkLst>
          <pc:docMk/>
          <pc:sldMk cId="3698156763" sldId="264"/>
        </pc:sldMkLst>
      </pc:sldChg>
      <pc:sldChg chg="addSp">
        <pc:chgData name="Brice Gogué-Meunier" userId="0d14b2f8b916df3b" providerId="Windows Live" clId="Web-{A4970037-4EA8-8EBD-0DC7-2FF2F560D4F3}" dt="2025-05-16T06:26:19.547" v="192"/>
        <pc:sldMkLst>
          <pc:docMk/>
          <pc:sldMk cId="1782341293" sldId="265"/>
        </pc:sldMkLst>
      </pc:sldChg>
      <pc:sldChg chg="addSp">
        <pc:chgData name="Brice Gogué-Meunier" userId="0d14b2f8b916df3b" providerId="Windows Live" clId="Web-{A4970037-4EA8-8EBD-0DC7-2FF2F560D4F3}" dt="2025-05-16T06:26:08.656" v="188"/>
        <pc:sldMkLst>
          <pc:docMk/>
          <pc:sldMk cId="1851983406" sldId="266"/>
        </pc:sldMkLst>
      </pc:sldChg>
      <pc:sldChg chg="addSp delSp modSp">
        <pc:chgData name="Brice Gogué-Meunier" userId="0d14b2f8b916df3b" providerId="Windows Live" clId="Web-{A4970037-4EA8-8EBD-0DC7-2FF2F560D4F3}" dt="2025-05-16T06:24:41.559" v="168"/>
        <pc:sldMkLst>
          <pc:docMk/>
          <pc:sldMk cId="4101358579" sldId="272"/>
        </pc:sldMkLst>
      </pc:sldChg>
      <pc:sldChg chg="addSp delSp">
        <pc:chgData name="Brice Gogué-Meunier" userId="0d14b2f8b916df3b" providerId="Windows Live" clId="Web-{A4970037-4EA8-8EBD-0DC7-2FF2F560D4F3}" dt="2025-05-16T06:27:48.346" v="223"/>
        <pc:sldMkLst>
          <pc:docMk/>
          <pc:sldMk cId="360776931" sldId="302"/>
        </pc:sldMkLst>
      </pc:sldChg>
      <pc:sldChg chg="addSp delSp">
        <pc:chgData name="Brice Gogué-Meunier" userId="0d14b2f8b916df3b" providerId="Windows Live" clId="Web-{A4970037-4EA8-8EBD-0DC7-2FF2F560D4F3}" dt="2025-05-16T06:25:12.045" v="172"/>
        <pc:sldMkLst>
          <pc:docMk/>
          <pc:sldMk cId="3979805233" sldId="325"/>
        </pc:sldMkLst>
      </pc:sldChg>
      <pc:sldChg chg="addSp delSp">
        <pc:chgData name="Brice Gogué-Meunier" userId="0d14b2f8b916df3b" providerId="Windows Live" clId="Web-{A4970037-4EA8-8EBD-0DC7-2FF2F560D4F3}" dt="2025-05-16T06:24:46.731" v="170"/>
        <pc:sldMkLst>
          <pc:docMk/>
          <pc:sldMk cId="4040826943" sldId="328"/>
        </pc:sldMkLst>
      </pc:sldChg>
      <pc:sldChg chg="addSp delSp">
        <pc:chgData name="Brice Gogué-Meunier" userId="0d14b2f8b916df3b" providerId="Windows Live" clId="Web-{A4970037-4EA8-8EBD-0DC7-2FF2F560D4F3}" dt="2025-05-16T06:25:25.842" v="176"/>
        <pc:sldMkLst>
          <pc:docMk/>
          <pc:sldMk cId="2662341090" sldId="338"/>
        </pc:sldMkLst>
      </pc:sldChg>
      <pc:sldChg chg="addSp">
        <pc:chgData name="Brice Gogué-Meunier" userId="0d14b2f8b916df3b" providerId="Windows Live" clId="Web-{A4970037-4EA8-8EBD-0DC7-2FF2F560D4F3}" dt="2025-05-16T06:25:28.639" v="177"/>
        <pc:sldMkLst>
          <pc:docMk/>
          <pc:sldMk cId="3943123426" sldId="339"/>
        </pc:sldMkLst>
      </pc:sldChg>
      <pc:sldChg chg="addSp">
        <pc:chgData name="Brice Gogué-Meunier" userId="0d14b2f8b916df3b" providerId="Windows Live" clId="Web-{A4970037-4EA8-8EBD-0DC7-2FF2F560D4F3}" dt="2025-05-16T06:24:31.231" v="165"/>
        <pc:sldMkLst>
          <pc:docMk/>
          <pc:sldMk cId="18552872" sldId="340"/>
        </pc:sldMkLst>
      </pc:sldChg>
      <pc:sldChg chg="addSp modSp">
        <pc:chgData name="Brice Gogué-Meunier" userId="0d14b2f8b916df3b" providerId="Windows Live" clId="Web-{A4970037-4EA8-8EBD-0DC7-2FF2F560D4F3}" dt="2025-05-16T06:25:36.030" v="179" actId="14100"/>
        <pc:sldMkLst>
          <pc:docMk/>
          <pc:sldMk cId="4073058889" sldId="341"/>
        </pc:sldMkLst>
      </pc:sldChg>
      <pc:sldChg chg="addSp">
        <pc:chgData name="Brice Gogué-Meunier" userId="0d14b2f8b916df3b" providerId="Windows Live" clId="Web-{A4970037-4EA8-8EBD-0DC7-2FF2F560D4F3}" dt="2025-05-16T06:25:48.311" v="183"/>
        <pc:sldMkLst>
          <pc:docMk/>
          <pc:sldMk cId="1044064143" sldId="343"/>
        </pc:sldMkLst>
      </pc:sldChg>
      <pc:sldChg chg="addSp">
        <pc:chgData name="Brice Gogué-Meunier" userId="0d14b2f8b916df3b" providerId="Windows Live" clId="Web-{A4970037-4EA8-8EBD-0DC7-2FF2F560D4F3}" dt="2025-05-16T06:26:24.812" v="195"/>
        <pc:sldMkLst>
          <pc:docMk/>
          <pc:sldMk cId="1010144482" sldId="344"/>
        </pc:sldMkLst>
      </pc:sldChg>
      <pc:sldChg chg="addSp delSp modSp">
        <pc:chgData name="Brice Gogué-Meunier" userId="0d14b2f8b916df3b" providerId="Windows Live" clId="Web-{A4970037-4EA8-8EBD-0DC7-2FF2F560D4F3}" dt="2025-05-16T07:00:36.537" v="235" actId="1076"/>
        <pc:sldMkLst>
          <pc:docMk/>
          <pc:sldMk cId="195985678" sldId="345"/>
        </pc:sldMkLst>
      </pc:sldChg>
      <pc:sldChg chg="addSp delSp">
        <pc:chgData name="Brice Gogué-Meunier" userId="0d14b2f8b916df3b" providerId="Windows Live" clId="Web-{A4970037-4EA8-8EBD-0DC7-2FF2F560D4F3}" dt="2025-05-16T06:27:33.721" v="216"/>
        <pc:sldMkLst>
          <pc:docMk/>
          <pc:sldMk cId="3072073634" sldId="346"/>
        </pc:sldMkLst>
      </pc:sldChg>
      <pc:sldChg chg="addSp">
        <pc:chgData name="Brice Gogué-Meunier" userId="0d14b2f8b916df3b" providerId="Windows Live" clId="Web-{A4970037-4EA8-8EBD-0DC7-2FF2F560D4F3}" dt="2025-05-16T06:26:23.203" v="194"/>
        <pc:sldMkLst>
          <pc:docMk/>
          <pc:sldMk cId="2209844506" sldId="349"/>
        </pc:sldMkLst>
      </pc:sldChg>
      <pc:sldChg chg="addSp">
        <pc:chgData name="Brice Gogué-Meunier" userId="0d14b2f8b916df3b" providerId="Windows Live" clId="Web-{A4970037-4EA8-8EBD-0DC7-2FF2F560D4F3}" dt="2025-05-16T06:26:15.078" v="190"/>
        <pc:sldMkLst>
          <pc:docMk/>
          <pc:sldMk cId="2677400374" sldId="350"/>
        </pc:sldMkLst>
      </pc:sldChg>
      <pc:sldChg chg="addSp">
        <pc:chgData name="Brice Gogué-Meunier" userId="0d14b2f8b916df3b" providerId="Windows Live" clId="Web-{A4970037-4EA8-8EBD-0DC7-2FF2F560D4F3}" dt="2025-05-16T06:26:27.031" v="196"/>
        <pc:sldMkLst>
          <pc:docMk/>
          <pc:sldMk cId="2527532607" sldId="352"/>
        </pc:sldMkLst>
      </pc:sldChg>
      <pc:sldChg chg="addSp delSp modNotes">
        <pc:chgData name="Brice Gogué-Meunier" userId="0d14b2f8b916df3b" providerId="Windows Live" clId="Web-{A4970037-4EA8-8EBD-0DC7-2FF2F560D4F3}" dt="2025-05-16T06:48:47.389" v="230"/>
        <pc:sldMkLst>
          <pc:docMk/>
          <pc:sldMk cId="2609993914" sldId="353"/>
        </pc:sldMkLst>
      </pc:sldChg>
      <pc:sldChg chg="addSp">
        <pc:chgData name="Brice Gogué-Meunier" userId="0d14b2f8b916df3b" providerId="Windows Live" clId="Web-{A4970037-4EA8-8EBD-0DC7-2FF2F560D4F3}" dt="2025-05-16T06:25:50.452" v="184"/>
        <pc:sldMkLst>
          <pc:docMk/>
          <pc:sldMk cId="1057532139" sldId="355"/>
        </pc:sldMkLst>
      </pc:sldChg>
      <pc:sldChg chg="addSp delSp">
        <pc:chgData name="Brice Gogué-Meunier" userId="0d14b2f8b916df3b" providerId="Windows Live" clId="Web-{A4970037-4EA8-8EBD-0DC7-2FF2F560D4F3}" dt="2025-05-16T06:26:11.843" v="189"/>
        <pc:sldMkLst>
          <pc:docMk/>
          <pc:sldMk cId="3698109439" sldId="357"/>
        </pc:sldMkLst>
      </pc:sldChg>
      <pc:sldChg chg="addSp delSp">
        <pc:chgData name="Brice Gogué-Meunier" userId="0d14b2f8b916df3b" providerId="Windows Live" clId="Web-{A4970037-4EA8-8EBD-0DC7-2FF2F560D4F3}" dt="2025-05-16T06:27:32.424" v="215"/>
        <pc:sldMkLst>
          <pc:docMk/>
          <pc:sldMk cId="3821479123" sldId="367"/>
        </pc:sldMkLst>
      </pc:sldChg>
      <pc:sldChg chg="addSp delSp">
        <pc:chgData name="Brice Gogué-Meunier" userId="0d14b2f8b916df3b" providerId="Windows Live" clId="Web-{A4970037-4EA8-8EBD-0DC7-2FF2F560D4F3}" dt="2025-05-16T06:27:29.439" v="214"/>
        <pc:sldMkLst>
          <pc:docMk/>
          <pc:sldMk cId="3324847880" sldId="368"/>
        </pc:sldMkLst>
      </pc:sldChg>
      <pc:sldChg chg="addSp delSp">
        <pc:chgData name="Brice Gogué-Meunier" userId="0d14b2f8b916df3b" providerId="Windows Live" clId="Web-{A4970037-4EA8-8EBD-0DC7-2FF2F560D4F3}" dt="2025-05-16T06:27:26.330" v="212"/>
        <pc:sldMkLst>
          <pc:docMk/>
          <pc:sldMk cId="893646172" sldId="369"/>
        </pc:sldMkLst>
      </pc:sldChg>
      <pc:sldChg chg="addSp">
        <pc:chgData name="Brice Gogué-Meunier" userId="0d14b2f8b916df3b" providerId="Windows Live" clId="Web-{A4970037-4EA8-8EBD-0DC7-2FF2F560D4F3}" dt="2025-05-16T06:26:05.702" v="187"/>
        <pc:sldMkLst>
          <pc:docMk/>
          <pc:sldMk cId="4083123897" sldId="370"/>
        </pc:sldMkLst>
      </pc:sldChg>
      <pc:sldChg chg="addSp">
        <pc:chgData name="Brice Gogué-Meunier" userId="0d14b2f8b916df3b" providerId="Windows Live" clId="Web-{A4970037-4EA8-8EBD-0DC7-2FF2F560D4F3}" dt="2025-05-16T06:26:29.266" v="197"/>
        <pc:sldMkLst>
          <pc:docMk/>
          <pc:sldMk cId="3617371524" sldId="373"/>
        </pc:sldMkLst>
      </pc:sldChg>
      <pc:sldChg chg="addSp">
        <pc:chgData name="Brice Gogué-Meunier" userId="0d14b2f8b916df3b" providerId="Windows Live" clId="Web-{A4970037-4EA8-8EBD-0DC7-2FF2F560D4F3}" dt="2025-05-16T06:25:44.014" v="182"/>
        <pc:sldMkLst>
          <pc:docMk/>
          <pc:sldMk cId="172187870" sldId="377"/>
        </pc:sldMkLst>
      </pc:sldChg>
      <pc:sldChg chg="addSp">
        <pc:chgData name="Brice Gogué-Meunier" userId="0d14b2f8b916df3b" providerId="Windows Live" clId="Web-{A4970037-4EA8-8EBD-0DC7-2FF2F560D4F3}" dt="2025-05-16T06:25:40.592" v="180"/>
        <pc:sldMkLst>
          <pc:docMk/>
          <pc:sldMk cId="3537097721" sldId="378"/>
        </pc:sldMkLst>
      </pc:sldChg>
      <pc:sldChg chg="addSp modSp">
        <pc:chgData name="Brice Gogué-Meunier" userId="0d14b2f8b916df3b" providerId="Windows Live" clId="Web-{A4970037-4EA8-8EBD-0DC7-2FF2F560D4F3}" dt="2025-05-16T06:28:25.488" v="224" actId="1076"/>
        <pc:sldMkLst>
          <pc:docMk/>
          <pc:sldMk cId="1123394660" sldId="379"/>
        </pc:sldMkLst>
        <pc:spChg chg="mod">
          <ac:chgData name="Brice Gogué-Meunier" userId="0d14b2f8b916df3b" providerId="Windows Live" clId="Web-{A4970037-4EA8-8EBD-0DC7-2FF2F560D4F3}" dt="2025-05-16T06:20:03.505" v="107" actId="14100"/>
          <ac:spMkLst>
            <pc:docMk/>
            <pc:sldMk cId="1123394660" sldId="379"/>
            <ac:spMk id="5" creationId="{FCB918B8-65DA-0A76-6788-D7D901BF596F}"/>
          </ac:spMkLst>
        </pc:spChg>
        <pc:spChg chg="add mod">
          <ac:chgData name="Brice Gogué-Meunier" userId="0d14b2f8b916df3b" providerId="Windows Live" clId="Web-{A4970037-4EA8-8EBD-0DC7-2FF2F560D4F3}" dt="2025-05-16T06:20:58.178" v="158" actId="1076"/>
          <ac:spMkLst>
            <pc:docMk/>
            <pc:sldMk cId="1123394660" sldId="379"/>
            <ac:spMk id="6" creationId="{945D3C58-59D3-0807-E6FC-62EB5AF64B95}"/>
          </ac:spMkLst>
        </pc:spChg>
        <pc:picChg chg="add mod">
          <ac:chgData name="Brice Gogué-Meunier" userId="0d14b2f8b916df3b" providerId="Windows Live" clId="Web-{A4970037-4EA8-8EBD-0DC7-2FF2F560D4F3}" dt="2025-05-16T06:20:58.162" v="157" actId="1076"/>
          <ac:picMkLst>
            <pc:docMk/>
            <pc:sldMk cId="1123394660" sldId="379"/>
            <ac:picMk id="2" creationId="{E60114C6-18D4-4911-D54E-AA27619DBF74}"/>
          </ac:picMkLst>
        </pc:picChg>
        <pc:picChg chg="add mod">
          <ac:chgData name="Brice Gogué-Meunier" userId="0d14b2f8b916df3b" providerId="Windows Live" clId="Web-{A4970037-4EA8-8EBD-0DC7-2FF2F560D4F3}" dt="2025-05-16T06:28:25.488" v="224" actId="1076"/>
          <ac:picMkLst>
            <pc:docMk/>
            <pc:sldMk cId="1123394660" sldId="379"/>
            <ac:picMk id="8" creationId="{6F304B1B-0612-D987-117B-2A29078DFC0E}"/>
          </ac:picMkLst>
        </pc:picChg>
      </pc:sldChg>
      <pc:sldChg chg="addSp delSp">
        <pc:chgData name="Brice Gogué-Meunier" userId="0d14b2f8b916df3b" providerId="Windows Live" clId="Web-{A4970037-4EA8-8EBD-0DC7-2FF2F560D4F3}" dt="2025-05-16T06:27:27.892" v="213"/>
        <pc:sldMkLst>
          <pc:docMk/>
          <pc:sldMk cId="977935072" sldId="380"/>
        </pc:sldMkLst>
      </pc:sldChg>
      <pc:sldChg chg="addSp modSp">
        <pc:chgData name="Brice Gogué-Meunier" userId="0d14b2f8b916df3b" providerId="Windows Live" clId="Web-{A4970037-4EA8-8EBD-0DC7-2FF2F560D4F3}" dt="2025-05-16T06:25:16.951" v="174" actId="1076"/>
        <pc:sldMkLst>
          <pc:docMk/>
          <pc:sldMk cId="720798409" sldId="396"/>
        </pc:sldMkLst>
      </pc:sldChg>
      <pc:sldChg chg="addSp delSp">
        <pc:chgData name="Brice Gogué-Meunier" userId="0d14b2f8b916df3b" providerId="Windows Live" clId="Web-{A4970037-4EA8-8EBD-0DC7-2FF2F560D4F3}" dt="2025-05-16T06:27:42.908" v="220"/>
        <pc:sldMkLst>
          <pc:docMk/>
          <pc:sldMk cId="3420810234" sldId="398"/>
        </pc:sldMkLst>
      </pc:sldChg>
      <pc:sldChg chg="addSp delSp">
        <pc:chgData name="Brice Gogué-Meunier" userId="0d14b2f8b916df3b" providerId="Windows Live" clId="Web-{A4970037-4EA8-8EBD-0DC7-2FF2F560D4F3}" dt="2025-05-16T06:27:40.611" v="219"/>
        <pc:sldMkLst>
          <pc:docMk/>
          <pc:sldMk cId="2946623384" sldId="399"/>
        </pc:sldMkLst>
      </pc:sldChg>
      <pc:sldChg chg="addSp delSp">
        <pc:chgData name="Brice Gogué-Meunier" userId="0d14b2f8b916df3b" providerId="Windows Live" clId="Web-{A4970037-4EA8-8EBD-0DC7-2FF2F560D4F3}" dt="2025-05-16T06:27:44.955" v="221"/>
        <pc:sldMkLst>
          <pc:docMk/>
          <pc:sldMk cId="613943204" sldId="401"/>
        </pc:sldMkLst>
      </pc:sldChg>
      <pc:sldChg chg="addSp">
        <pc:chgData name="Brice Gogué-Meunier" userId="0d14b2f8b916df3b" providerId="Windows Live" clId="Web-{A4970037-4EA8-8EBD-0DC7-2FF2F560D4F3}" dt="2025-05-16T06:26:21.031" v="193"/>
        <pc:sldMkLst>
          <pc:docMk/>
          <pc:sldMk cId="111913299" sldId="402"/>
        </pc:sldMkLst>
      </pc:sldChg>
      <pc:sldChg chg="addSp delSp">
        <pc:chgData name="Brice Gogué-Meunier" userId="0d14b2f8b916df3b" providerId="Windows Live" clId="Web-{A4970037-4EA8-8EBD-0DC7-2FF2F560D4F3}" dt="2025-05-16T06:27:38.924" v="218"/>
        <pc:sldMkLst>
          <pc:docMk/>
          <pc:sldMk cId="3089543092" sldId="405"/>
        </pc:sldMkLst>
      </pc:sldChg>
      <pc:sldChg chg="addSp delSp">
        <pc:chgData name="Brice Gogué-Meunier" userId="0d14b2f8b916df3b" providerId="Windows Live" clId="Web-{A4970037-4EA8-8EBD-0DC7-2FF2F560D4F3}" dt="2025-05-16T06:27:37.314" v="217"/>
        <pc:sldMkLst>
          <pc:docMk/>
          <pc:sldMk cId="1561241816" sldId="406"/>
        </pc:sldMkLst>
      </pc:sldChg>
      <pc:sldChg chg="new del">
        <pc:chgData name="Brice Gogué-Meunier" userId="0d14b2f8b916df3b" providerId="Windows Live" clId="Web-{A4970037-4EA8-8EBD-0DC7-2FF2F560D4F3}" dt="2025-05-16T06:36:13.064" v="226"/>
        <pc:sldMkLst>
          <pc:docMk/>
          <pc:sldMk cId="2853172088" sldId="407"/>
        </pc:sldMkLst>
      </pc:sldChg>
    </pc:docChg>
  </pc:docChgLst>
  <pc:docChgLst>
    <pc:chgData name="michel amigo" userId="e89c6fa087fc999c" providerId="Windows Live" clId="Web-{F833B210-CC2B-1B50-C4EA-0825FA46A312}"/>
    <pc:docChg chg="modSld">
      <pc:chgData name="michel amigo" userId="e89c6fa087fc999c" providerId="Windows Live" clId="Web-{F833B210-CC2B-1B50-C4EA-0825FA46A312}" dt="2025-06-12T13:07:46.961" v="1025" actId="14100"/>
      <pc:docMkLst>
        <pc:docMk/>
      </pc:docMkLst>
      <pc:sldChg chg="addSp delSp modSp">
        <pc:chgData name="michel amigo" userId="e89c6fa087fc999c" providerId="Windows Live" clId="Web-{F833B210-CC2B-1B50-C4EA-0825FA46A312}" dt="2025-06-12T13:00:04.896" v="953" actId="20577"/>
        <pc:sldMkLst>
          <pc:docMk/>
          <pc:sldMk cId="325407526" sldId="449"/>
        </pc:sldMkLst>
        <pc:spChg chg="add mod">
          <ac:chgData name="michel amigo" userId="e89c6fa087fc999c" providerId="Windows Live" clId="Web-{F833B210-CC2B-1B50-C4EA-0825FA46A312}" dt="2025-06-12T12:59:51.646" v="941" actId="20577"/>
          <ac:spMkLst>
            <pc:docMk/>
            <pc:sldMk cId="325407526" sldId="449"/>
            <ac:spMk id="3" creationId="{23F2A121-ACE7-88CF-0DC3-EF99D456FAFB}"/>
          </ac:spMkLst>
        </pc:spChg>
        <pc:spChg chg="add mod">
          <ac:chgData name="michel amigo" userId="e89c6fa087fc999c" providerId="Windows Live" clId="Web-{F833B210-CC2B-1B50-C4EA-0825FA46A312}" dt="2025-06-12T12:59:59.677" v="947" actId="20577"/>
          <ac:spMkLst>
            <pc:docMk/>
            <pc:sldMk cId="325407526" sldId="449"/>
            <ac:spMk id="7" creationId="{AC18E636-BDAC-01B9-F85F-BD705B92F949}"/>
          </ac:spMkLst>
        </pc:spChg>
        <pc:spChg chg="add mod">
          <ac:chgData name="michel amigo" userId="e89c6fa087fc999c" providerId="Windows Live" clId="Web-{F833B210-CC2B-1B50-C4EA-0825FA46A312}" dt="2025-06-12T13:00:04.896" v="953" actId="20577"/>
          <ac:spMkLst>
            <pc:docMk/>
            <pc:sldMk cId="325407526" sldId="449"/>
            <ac:spMk id="8" creationId="{887CF2A1-D791-2B33-273B-3FD83BA52F1A}"/>
          </ac:spMkLst>
        </pc:spChg>
        <pc:graphicFrameChg chg="mod modGraphic">
          <ac:chgData name="michel amigo" userId="e89c6fa087fc999c" providerId="Windows Live" clId="Web-{F833B210-CC2B-1B50-C4EA-0825FA46A312}" dt="2025-06-12T12:48:38.618" v="891"/>
          <ac:graphicFrameMkLst>
            <pc:docMk/>
            <pc:sldMk cId="325407526" sldId="449"/>
            <ac:graphicFrameMk id="5" creationId="{FB518A64-22B9-DC7D-5C5F-E68182E16662}"/>
          </ac:graphicFrameMkLst>
        </pc:graphicFrameChg>
        <pc:graphicFrameChg chg="mod modGraphic">
          <ac:chgData name="michel amigo" userId="e89c6fa087fc999c" providerId="Windows Live" clId="Web-{F833B210-CC2B-1B50-C4EA-0825FA46A312}" dt="2025-06-12T12:54:38.883" v="931"/>
          <ac:graphicFrameMkLst>
            <pc:docMk/>
            <pc:sldMk cId="325407526" sldId="449"/>
            <ac:graphicFrameMk id="9" creationId="{2398FAFA-AB02-B0DC-D0BD-4B2491DDA453}"/>
          </ac:graphicFrameMkLst>
        </pc:graphicFrameChg>
        <pc:picChg chg="add del mod">
          <ac:chgData name="michel amigo" userId="e89c6fa087fc999c" providerId="Windows Live" clId="Web-{F833B210-CC2B-1B50-C4EA-0825FA46A312}" dt="2025-06-12T12:45:26.267" v="790"/>
          <ac:picMkLst>
            <pc:docMk/>
            <pc:sldMk cId="325407526" sldId="449"/>
            <ac:picMk id="6" creationId="{2F54C2F2-6B8F-610B-5090-24A0AD419D70}"/>
          </ac:picMkLst>
        </pc:picChg>
      </pc:sldChg>
      <pc:sldChg chg="addSp delSp modSp">
        <pc:chgData name="michel amigo" userId="e89c6fa087fc999c" providerId="Windows Live" clId="Web-{F833B210-CC2B-1B50-C4EA-0825FA46A312}" dt="2025-06-12T13:07:37.086" v="1023" actId="1076"/>
        <pc:sldMkLst>
          <pc:docMk/>
          <pc:sldMk cId="2258883604" sldId="479"/>
        </pc:sldMkLst>
        <pc:spChg chg="mod">
          <ac:chgData name="michel amigo" userId="e89c6fa087fc999c" providerId="Windows Live" clId="Web-{F833B210-CC2B-1B50-C4EA-0825FA46A312}" dt="2025-06-12T12:20:14.969" v="658" actId="20577"/>
          <ac:spMkLst>
            <pc:docMk/>
            <pc:sldMk cId="2258883604" sldId="479"/>
            <ac:spMk id="2" creationId="{C62740DA-70FD-5C75-64C3-0ED10E934254}"/>
          </ac:spMkLst>
        </pc:spChg>
        <pc:spChg chg="mod">
          <ac:chgData name="michel amigo" userId="e89c6fa087fc999c" providerId="Windows Live" clId="Web-{F833B210-CC2B-1B50-C4EA-0825FA46A312}" dt="2025-06-12T13:04:17.453" v="994" actId="20577"/>
          <ac:spMkLst>
            <pc:docMk/>
            <pc:sldMk cId="2258883604" sldId="479"/>
            <ac:spMk id="7" creationId="{73775424-6ACE-16D5-568C-E99A23E7137D}"/>
          </ac:spMkLst>
        </pc:spChg>
        <pc:picChg chg="mod">
          <ac:chgData name="michel amigo" userId="e89c6fa087fc999c" providerId="Windows Live" clId="Web-{F833B210-CC2B-1B50-C4EA-0825FA46A312}" dt="2025-06-12T13:07:37.086" v="1023" actId="1076"/>
          <ac:picMkLst>
            <pc:docMk/>
            <pc:sldMk cId="2258883604" sldId="479"/>
            <ac:picMk id="5" creationId="{A2C991B1-6E02-2C6C-C179-67E44A5C99AA}"/>
          </ac:picMkLst>
        </pc:picChg>
        <pc:picChg chg="add del mod modCrop">
          <ac:chgData name="michel amigo" userId="e89c6fa087fc999c" providerId="Windows Live" clId="Web-{F833B210-CC2B-1B50-C4EA-0825FA46A312}" dt="2025-06-12T13:07:16.444" v="1020"/>
          <ac:picMkLst>
            <pc:docMk/>
            <pc:sldMk cId="2258883604" sldId="479"/>
            <ac:picMk id="6" creationId="{8AEAD8E8-ADB9-6526-B7B6-0C8D75B06BD3}"/>
          </ac:picMkLst>
        </pc:picChg>
      </pc:sldChg>
      <pc:sldChg chg="modSp">
        <pc:chgData name="michel amigo" userId="e89c6fa087fc999c" providerId="Windows Live" clId="Web-{F833B210-CC2B-1B50-C4EA-0825FA46A312}" dt="2025-06-12T13:04:43.798" v="999" actId="20577"/>
        <pc:sldMkLst>
          <pc:docMk/>
          <pc:sldMk cId="3385382869" sldId="480"/>
        </pc:sldMkLst>
        <pc:spChg chg="mod">
          <ac:chgData name="michel amigo" userId="e89c6fa087fc999c" providerId="Windows Live" clId="Web-{F833B210-CC2B-1B50-C4EA-0825FA46A312}" dt="2025-06-12T12:20:09.515" v="657" actId="20577"/>
          <ac:spMkLst>
            <pc:docMk/>
            <pc:sldMk cId="3385382869" sldId="480"/>
            <ac:spMk id="2" creationId="{B0F14568-450C-741F-B539-C60A325CCEEC}"/>
          </ac:spMkLst>
        </pc:spChg>
        <pc:spChg chg="mod">
          <ac:chgData name="michel amigo" userId="e89c6fa087fc999c" providerId="Windows Live" clId="Web-{F833B210-CC2B-1B50-C4EA-0825FA46A312}" dt="2025-06-12T13:04:43.798" v="999" actId="20577"/>
          <ac:spMkLst>
            <pc:docMk/>
            <pc:sldMk cId="3385382869" sldId="480"/>
            <ac:spMk id="7" creationId="{FAB0F2C9-747D-429C-75EB-CD77983F1FF9}"/>
          </ac:spMkLst>
        </pc:spChg>
      </pc:sldChg>
      <pc:sldChg chg="addSp delSp modSp">
        <pc:chgData name="michel amigo" userId="e89c6fa087fc999c" providerId="Windows Live" clId="Web-{F833B210-CC2B-1B50-C4EA-0825FA46A312}" dt="2025-06-12T13:03:24.966" v="988" actId="20577"/>
        <pc:sldMkLst>
          <pc:docMk/>
          <pc:sldMk cId="2388004785" sldId="481"/>
        </pc:sldMkLst>
        <pc:spChg chg="mod">
          <ac:chgData name="michel amigo" userId="e89c6fa087fc999c" providerId="Windows Live" clId="Web-{F833B210-CC2B-1B50-C4EA-0825FA46A312}" dt="2025-06-12T12:20:03.718" v="655" actId="20577"/>
          <ac:spMkLst>
            <pc:docMk/>
            <pc:sldMk cId="2388004785" sldId="481"/>
            <ac:spMk id="2" creationId="{7345049C-E8E9-AE03-7B9C-9800DF4EDA4F}"/>
          </ac:spMkLst>
        </pc:spChg>
        <pc:spChg chg="add mod">
          <ac:chgData name="michel amigo" userId="e89c6fa087fc999c" providerId="Windows Live" clId="Web-{F833B210-CC2B-1B50-C4EA-0825FA46A312}" dt="2025-06-12T13:03:24.966" v="988" actId="20577"/>
          <ac:spMkLst>
            <pc:docMk/>
            <pc:sldMk cId="2388004785" sldId="481"/>
            <ac:spMk id="7" creationId="{08188173-8DF3-518E-61FF-6437A903758D}"/>
          </ac:spMkLst>
        </pc:spChg>
        <pc:picChg chg="add del mod">
          <ac:chgData name="michel amigo" userId="e89c6fa087fc999c" providerId="Windows Live" clId="Web-{F833B210-CC2B-1B50-C4EA-0825FA46A312}" dt="2025-06-12T12:07:59.190" v="6"/>
          <ac:picMkLst>
            <pc:docMk/>
            <pc:sldMk cId="2388004785" sldId="481"/>
            <ac:picMk id="3" creationId="{04CC2039-5C6E-AB5E-F984-B2CA69953334}"/>
          </ac:picMkLst>
        </pc:picChg>
        <pc:picChg chg="mod">
          <ac:chgData name="michel amigo" userId="e89c6fa087fc999c" providerId="Windows Live" clId="Web-{F833B210-CC2B-1B50-C4EA-0825FA46A312}" dt="2025-06-12T12:21:51.113" v="732" actId="14100"/>
          <ac:picMkLst>
            <pc:docMk/>
            <pc:sldMk cId="2388004785" sldId="481"/>
            <ac:picMk id="5" creationId="{7904DEF3-CAE5-CC70-4DD1-49C33BB912D6}"/>
          </ac:picMkLst>
        </pc:picChg>
        <pc:picChg chg="mod">
          <ac:chgData name="michel amigo" userId="e89c6fa087fc999c" providerId="Windows Live" clId="Web-{F833B210-CC2B-1B50-C4EA-0825FA46A312}" dt="2025-06-12T12:21:56.910" v="733" actId="1076"/>
          <ac:picMkLst>
            <pc:docMk/>
            <pc:sldMk cId="2388004785" sldId="481"/>
            <ac:picMk id="6" creationId="{4C475D14-2805-0618-A292-763DD9E58091}"/>
          </ac:picMkLst>
        </pc:picChg>
        <pc:picChg chg="del mod">
          <ac:chgData name="michel amigo" userId="e89c6fa087fc999c" providerId="Windows Live" clId="Web-{F833B210-CC2B-1B50-C4EA-0825FA46A312}" dt="2025-06-12T12:07:48.439" v="4"/>
          <ac:picMkLst>
            <pc:docMk/>
            <pc:sldMk cId="2388004785" sldId="481"/>
            <ac:picMk id="8" creationId="{40137D6A-3F23-3824-3AFA-A89500F767E5}"/>
          </ac:picMkLst>
        </pc:picChg>
      </pc:sldChg>
      <pc:sldChg chg="addSp modSp">
        <pc:chgData name="michel amigo" userId="e89c6fa087fc999c" providerId="Windows Live" clId="Web-{F833B210-CC2B-1B50-C4EA-0825FA46A312}" dt="2025-06-12T13:07:46.961" v="1025" actId="14100"/>
        <pc:sldMkLst>
          <pc:docMk/>
          <pc:sldMk cId="4063000647" sldId="483"/>
        </pc:sldMkLst>
        <pc:spChg chg="mod">
          <ac:chgData name="michel amigo" userId="e89c6fa087fc999c" providerId="Windows Live" clId="Web-{F833B210-CC2B-1B50-C4EA-0825FA46A312}" dt="2025-06-12T12:16:39.304" v="432" actId="20577"/>
          <ac:spMkLst>
            <pc:docMk/>
            <pc:sldMk cId="4063000647" sldId="483"/>
            <ac:spMk id="2" creationId="{956A9736-3E76-2294-10DB-2E853A59628A}"/>
          </ac:spMkLst>
        </pc:spChg>
        <pc:spChg chg="add mod">
          <ac:chgData name="michel amigo" userId="e89c6fa087fc999c" providerId="Windows Live" clId="Web-{F833B210-CC2B-1B50-C4EA-0825FA46A312}" dt="2025-06-12T12:17:41.415" v="505" actId="20577"/>
          <ac:spMkLst>
            <pc:docMk/>
            <pc:sldMk cId="4063000647" sldId="483"/>
            <ac:spMk id="6" creationId="{FC31F6D3-3DDA-2EF1-EF80-C609FEE9668D}"/>
          </ac:spMkLst>
        </pc:spChg>
        <pc:spChg chg="add mod">
          <ac:chgData name="michel amigo" userId="e89c6fa087fc999c" providerId="Windows Live" clId="Web-{F833B210-CC2B-1B50-C4EA-0825FA46A312}" dt="2025-06-12T13:07:46.961" v="1025" actId="14100"/>
          <ac:spMkLst>
            <pc:docMk/>
            <pc:sldMk cId="4063000647" sldId="483"/>
            <ac:spMk id="7" creationId="{5AD3EC28-CA33-A339-E4AD-CD5F9C1120CA}"/>
          </ac:spMkLst>
        </pc:spChg>
        <pc:spChg chg="add mod">
          <ac:chgData name="michel amigo" userId="e89c6fa087fc999c" providerId="Windows Live" clId="Web-{F833B210-CC2B-1B50-C4EA-0825FA46A312}" dt="2025-06-12T13:07:38.523" v="1024" actId="20577"/>
          <ac:spMkLst>
            <pc:docMk/>
            <pc:sldMk cId="4063000647" sldId="483"/>
            <ac:spMk id="8" creationId="{C85EF8FC-BE10-1BDC-8C52-0B5BBA6FCDA3}"/>
          </ac:spMkLst>
        </pc:spChg>
        <pc:picChg chg="add mod">
          <ac:chgData name="michel amigo" userId="e89c6fa087fc999c" providerId="Windows Live" clId="Web-{F833B210-CC2B-1B50-C4EA-0825FA46A312}" dt="2025-06-12T12:19:41.608" v="651" actId="1076"/>
          <ac:picMkLst>
            <pc:docMk/>
            <pc:sldMk cId="4063000647" sldId="483"/>
            <ac:picMk id="3" creationId="{7ECAD92A-7F70-AB0F-17AC-732DA9D1028B}"/>
          </ac:picMkLst>
        </pc:picChg>
        <pc:picChg chg="add mod">
          <ac:chgData name="michel amigo" userId="e89c6fa087fc999c" providerId="Windows Live" clId="Web-{F833B210-CC2B-1B50-C4EA-0825FA46A312}" dt="2025-06-12T12:17:49.103" v="506" actId="1076"/>
          <ac:picMkLst>
            <pc:docMk/>
            <pc:sldMk cId="4063000647" sldId="483"/>
            <ac:picMk id="5" creationId="{F8AAF94D-BC72-9076-AD7C-313FB8B277EA}"/>
          </ac:picMkLst>
        </pc:picChg>
      </pc:sldChg>
    </pc:docChg>
  </pc:docChgLst>
  <pc:docChgLst>
    <pc:chgData name="michel amigo" userId="e89c6fa087fc999c" providerId="Windows Live" clId="Web-{2E8CEA8B-C556-915E-9D39-6A7150E177CA}"/>
    <pc:docChg chg="addSld delSld modSld sldOrd modSection">
      <pc:chgData name="michel amigo" userId="e89c6fa087fc999c" providerId="Windows Live" clId="Web-{2E8CEA8B-C556-915E-9D39-6A7150E177CA}" dt="2025-06-12T09:33:11.573" v="88" actId="20577"/>
      <pc:docMkLst>
        <pc:docMk/>
      </pc:docMkLst>
      <pc:sldChg chg="del">
        <pc:chgData name="michel amigo" userId="e89c6fa087fc999c" providerId="Windows Live" clId="Web-{2E8CEA8B-C556-915E-9D39-6A7150E177CA}" dt="2025-06-12T09:15:32.118" v="3"/>
        <pc:sldMkLst>
          <pc:docMk/>
          <pc:sldMk cId="2412947538" sldId="389"/>
        </pc:sldMkLst>
      </pc:sldChg>
      <pc:sldChg chg="del">
        <pc:chgData name="michel amigo" userId="e89c6fa087fc999c" providerId="Windows Live" clId="Web-{2E8CEA8B-C556-915E-9D39-6A7150E177CA}" dt="2025-06-12T09:15:27.571" v="2"/>
        <pc:sldMkLst>
          <pc:docMk/>
          <pc:sldMk cId="1551158446" sldId="392"/>
        </pc:sldMkLst>
      </pc:sldChg>
      <pc:sldChg chg="del">
        <pc:chgData name="michel amigo" userId="e89c6fa087fc999c" providerId="Windows Live" clId="Web-{2E8CEA8B-C556-915E-9D39-6A7150E177CA}" dt="2025-06-12T09:15:18.211" v="1"/>
        <pc:sldMkLst>
          <pc:docMk/>
          <pc:sldMk cId="687297663" sldId="393"/>
        </pc:sldMkLst>
      </pc:sldChg>
      <pc:sldChg chg="del">
        <pc:chgData name="michel amigo" userId="e89c6fa087fc999c" providerId="Windows Live" clId="Web-{2E8CEA8B-C556-915E-9D39-6A7150E177CA}" dt="2025-06-12T09:15:14.680" v="0"/>
        <pc:sldMkLst>
          <pc:docMk/>
          <pc:sldMk cId="3788446377" sldId="411"/>
        </pc:sldMkLst>
      </pc:sldChg>
      <pc:sldChg chg="modSp add del ord">
        <pc:chgData name="michel amigo" userId="e89c6fa087fc999c" providerId="Windows Live" clId="Web-{2E8CEA8B-C556-915E-9D39-6A7150E177CA}" dt="2025-06-12T09:23:18.429" v="15" actId="20577"/>
        <pc:sldMkLst>
          <pc:docMk/>
          <pc:sldMk cId="1941317498" sldId="448"/>
        </pc:sldMkLst>
        <pc:spChg chg="mod">
          <ac:chgData name="michel amigo" userId="e89c6fa087fc999c" providerId="Windows Live" clId="Web-{2E8CEA8B-C556-915E-9D39-6A7150E177CA}" dt="2025-06-12T09:23:18.429" v="15" actId="20577"/>
          <ac:spMkLst>
            <pc:docMk/>
            <pc:sldMk cId="1941317498" sldId="448"/>
            <ac:spMk id="3" creationId="{AD807A23-2FEF-D268-094F-2ED63A2174CF}"/>
          </ac:spMkLst>
        </pc:spChg>
      </pc:sldChg>
      <pc:sldChg chg="addSp delSp modSp ord">
        <pc:chgData name="michel amigo" userId="e89c6fa087fc999c" providerId="Windows Live" clId="Web-{2E8CEA8B-C556-915E-9D39-6A7150E177CA}" dt="2025-06-12T09:31:44.695" v="86" actId="20577"/>
        <pc:sldMkLst>
          <pc:docMk/>
          <pc:sldMk cId="325407526" sldId="449"/>
        </pc:sldMkLst>
        <pc:spChg chg="mod">
          <ac:chgData name="michel amigo" userId="e89c6fa087fc999c" providerId="Windows Live" clId="Web-{2E8CEA8B-C556-915E-9D39-6A7150E177CA}" dt="2025-06-12T09:31:27.429" v="83" actId="20577"/>
          <ac:spMkLst>
            <pc:docMk/>
            <pc:sldMk cId="325407526" sldId="449"/>
            <ac:spMk id="10" creationId="{EE99EE30-D6A1-CD4D-9FF5-D0F8B95FC028}"/>
          </ac:spMkLst>
        </pc:spChg>
        <pc:spChg chg="mod">
          <ac:chgData name="michel amigo" userId="e89c6fa087fc999c" providerId="Windows Live" clId="Web-{2E8CEA8B-C556-915E-9D39-6A7150E177CA}" dt="2025-06-12T09:31:44.695" v="86" actId="20577"/>
          <ac:spMkLst>
            <pc:docMk/>
            <pc:sldMk cId="325407526" sldId="449"/>
            <ac:spMk id="14" creationId="{AF6998F9-21EB-21E4-1FD1-B90E2614FF2C}"/>
          </ac:spMkLst>
        </pc:spChg>
        <pc:graphicFrameChg chg="add mod modGraphic">
          <ac:chgData name="michel amigo" userId="e89c6fa087fc999c" providerId="Windows Live" clId="Web-{2E8CEA8B-C556-915E-9D39-6A7150E177CA}" dt="2025-06-12T09:30:38.068" v="80" actId="1076"/>
          <ac:graphicFrameMkLst>
            <pc:docMk/>
            <pc:sldMk cId="325407526" sldId="449"/>
            <ac:graphicFrameMk id="5" creationId="{FB518A64-22B9-DC7D-5C5F-E68182E16662}"/>
          </ac:graphicFrameMkLst>
        </pc:graphicFrameChg>
        <pc:graphicFrameChg chg="del">
          <ac:chgData name="michel amigo" userId="e89c6fa087fc999c" providerId="Windows Live" clId="Web-{2E8CEA8B-C556-915E-9D39-6A7150E177CA}" dt="2025-06-12T09:26:49.498" v="16"/>
          <ac:graphicFrameMkLst>
            <pc:docMk/>
            <pc:sldMk cId="325407526" sldId="449"/>
            <ac:graphicFrameMk id="6" creationId="{82623B9B-20E1-61BB-E701-1C8280D5B384}"/>
          </ac:graphicFrameMkLst>
        </pc:graphicFrameChg>
        <pc:graphicFrameChg chg="del">
          <ac:chgData name="michel amigo" userId="e89c6fa087fc999c" providerId="Windows Live" clId="Web-{2E8CEA8B-C556-915E-9D39-6A7150E177CA}" dt="2025-06-12T09:27:36.609" v="24"/>
          <ac:graphicFrameMkLst>
            <pc:docMk/>
            <pc:sldMk cId="325407526" sldId="449"/>
            <ac:graphicFrameMk id="8" creationId="{1765A487-E979-6538-65DE-C019A7BA4AC3}"/>
          </ac:graphicFrameMkLst>
        </pc:graphicFrameChg>
        <pc:graphicFrameChg chg="add mod modGraphic">
          <ac:chgData name="michel amigo" userId="e89c6fa087fc999c" providerId="Windows Live" clId="Web-{2E8CEA8B-C556-915E-9D39-6A7150E177CA}" dt="2025-06-12T09:30:29.083" v="79" actId="1076"/>
          <ac:graphicFrameMkLst>
            <pc:docMk/>
            <pc:sldMk cId="325407526" sldId="449"/>
            <ac:graphicFrameMk id="9" creationId="{2398FAFA-AB02-B0DC-D0BD-4B2491DDA453}"/>
          </ac:graphicFrameMkLst>
        </pc:graphicFrameChg>
      </pc:sldChg>
      <pc:sldChg chg="modSp new">
        <pc:chgData name="michel amigo" userId="e89c6fa087fc999c" providerId="Windows Live" clId="Web-{2E8CEA8B-C556-915E-9D39-6A7150E177CA}" dt="2025-06-12T09:33:11.573" v="88" actId="20577"/>
        <pc:sldMkLst>
          <pc:docMk/>
          <pc:sldMk cId="2258883604" sldId="479"/>
        </pc:sldMkLst>
        <pc:spChg chg="mod">
          <ac:chgData name="michel amigo" userId="e89c6fa087fc999c" providerId="Windows Live" clId="Web-{2E8CEA8B-C556-915E-9D39-6A7150E177CA}" dt="2025-06-12T09:33:11.573" v="88" actId="20577"/>
          <ac:spMkLst>
            <pc:docMk/>
            <pc:sldMk cId="2258883604" sldId="479"/>
            <ac:spMk id="2" creationId="{C62740DA-70FD-5C75-64C3-0ED10E934254}"/>
          </ac:spMkLst>
        </pc:spChg>
      </pc:sldChg>
    </pc:docChg>
  </pc:docChgLst>
  <pc:docChgLst>
    <pc:chgData name="TIM GRUGRU" userId="f4d65a87c7acd407" providerId="Windows Live" clId="Web-{03DB1493-CC8C-1028-C1DA-ECE2EAE4E686}"/>
    <pc:docChg chg="addSld delSld modSld sldOrd modSection">
      <pc:chgData name="TIM GRUGRU" userId="f4d65a87c7acd407" providerId="Windows Live" clId="Web-{03DB1493-CC8C-1028-C1DA-ECE2EAE4E686}" dt="2025-06-12T14:28:19.957" v="888" actId="20577"/>
      <pc:docMkLst>
        <pc:docMk/>
      </pc:docMkLst>
      <pc:sldChg chg="modSp">
        <pc:chgData name="TIM GRUGRU" userId="f4d65a87c7acd407" providerId="Windows Live" clId="Web-{03DB1493-CC8C-1028-C1DA-ECE2EAE4E686}" dt="2025-06-12T14:28:19.957" v="888" actId="20577"/>
        <pc:sldMkLst>
          <pc:docMk/>
          <pc:sldMk cId="1010144482" sldId="344"/>
        </pc:sldMkLst>
        <pc:spChg chg="mod">
          <ac:chgData name="TIM GRUGRU" userId="f4d65a87c7acd407" providerId="Windows Live" clId="Web-{03DB1493-CC8C-1028-C1DA-ECE2EAE4E686}" dt="2025-06-12T14:28:19.957" v="888" actId="20577"/>
          <ac:spMkLst>
            <pc:docMk/>
            <pc:sldMk cId="1010144482" sldId="344"/>
            <ac:spMk id="5" creationId="{8328751F-1E89-2369-7C3A-BC2BA3F4A375}"/>
          </ac:spMkLst>
        </pc:spChg>
      </pc:sldChg>
      <pc:sldChg chg="modSp">
        <pc:chgData name="TIM GRUGRU" userId="f4d65a87c7acd407" providerId="Windows Live" clId="Web-{03DB1493-CC8C-1028-C1DA-ECE2EAE4E686}" dt="2025-06-12T13:23:31.399" v="505" actId="1076"/>
        <pc:sldMkLst>
          <pc:docMk/>
          <pc:sldMk cId="2729461530" sldId="384"/>
        </pc:sldMkLst>
        <pc:spChg chg="mod">
          <ac:chgData name="TIM GRUGRU" userId="f4d65a87c7acd407" providerId="Windows Live" clId="Web-{03DB1493-CC8C-1028-C1DA-ECE2EAE4E686}" dt="2025-06-12T13:22:47.617" v="486" actId="14100"/>
          <ac:spMkLst>
            <pc:docMk/>
            <pc:sldMk cId="2729461530" sldId="384"/>
            <ac:spMk id="3" creationId="{5E99A88E-A8C5-7FF7-5F70-6981082FD63E}"/>
          </ac:spMkLst>
        </pc:spChg>
        <pc:spChg chg="mod">
          <ac:chgData name="TIM GRUGRU" userId="f4d65a87c7acd407" providerId="Windows Live" clId="Web-{03DB1493-CC8C-1028-C1DA-ECE2EAE4E686}" dt="2025-06-12T13:23:23.164" v="504" actId="20577"/>
          <ac:spMkLst>
            <pc:docMk/>
            <pc:sldMk cId="2729461530" sldId="384"/>
            <ac:spMk id="6" creationId="{77DEE80A-6E3F-E9F2-C356-F3DD9B8E5A60}"/>
          </ac:spMkLst>
        </pc:spChg>
        <pc:picChg chg="mod">
          <ac:chgData name="TIM GRUGRU" userId="f4d65a87c7acd407" providerId="Windows Live" clId="Web-{03DB1493-CC8C-1028-C1DA-ECE2EAE4E686}" dt="2025-06-12T13:23:31.399" v="505" actId="1076"/>
          <ac:picMkLst>
            <pc:docMk/>
            <pc:sldMk cId="2729461530" sldId="384"/>
            <ac:picMk id="11" creationId="{46A1D806-CEAD-717A-CDEE-62C33CABD247}"/>
          </ac:picMkLst>
        </pc:picChg>
        <pc:cxnChg chg="mod">
          <ac:chgData name="TIM GRUGRU" userId="f4d65a87c7acd407" providerId="Windows Live" clId="Web-{03DB1493-CC8C-1028-C1DA-ECE2EAE4E686}" dt="2025-06-12T13:23:04.633" v="488" actId="14100"/>
          <ac:cxnSpMkLst>
            <pc:docMk/>
            <pc:sldMk cId="2729461530" sldId="384"/>
            <ac:cxnSpMk id="12" creationId="{5119DBE0-D5CE-764D-A4EF-4A3E77BC06BB}"/>
          </ac:cxnSpMkLst>
        </pc:cxnChg>
      </pc:sldChg>
      <pc:sldChg chg="addSp delSp modSp">
        <pc:chgData name="TIM GRUGRU" userId="f4d65a87c7acd407" providerId="Windows Live" clId="Web-{03DB1493-CC8C-1028-C1DA-ECE2EAE4E686}" dt="2025-06-12T13:48:40.112" v="579"/>
        <pc:sldMkLst>
          <pc:docMk/>
          <pc:sldMk cId="2004824083" sldId="391"/>
        </pc:sldMkLst>
        <pc:spChg chg="mod">
          <ac:chgData name="TIM GRUGRU" userId="f4d65a87c7acd407" providerId="Windows Live" clId="Web-{03DB1493-CC8C-1028-C1DA-ECE2EAE4E686}" dt="2025-06-12T13:25:09.337" v="524" actId="20577"/>
          <ac:spMkLst>
            <pc:docMk/>
            <pc:sldMk cId="2004824083" sldId="391"/>
            <ac:spMk id="6" creationId="{467D9679-836F-2C41-D424-88F358CBE577}"/>
          </ac:spMkLst>
        </pc:spChg>
        <pc:spChg chg="add mod">
          <ac:chgData name="TIM GRUGRU" userId="f4d65a87c7acd407" providerId="Windows Live" clId="Web-{03DB1493-CC8C-1028-C1DA-ECE2EAE4E686}" dt="2025-06-12T09:32:14.309" v="335" actId="20577"/>
          <ac:spMkLst>
            <pc:docMk/>
            <pc:sldMk cId="2004824083" sldId="391"/>
            <ac:spMk id="7" creationId="{D8BA9018-769A-6C2D-568A-50136261B32B}"/>
          </ac:spMkLst>
        </pc:spChg>
        <pc:spChg chg="add mod">
          <ac:chgData name="TIM GRUGRU" userId="f4d65a87c7acd407" providerId="Windows Live" clId="Web-{03DB1493-CC8C-1028-C1DA-ECE2EAE4E686}" dt="2025-06-12T09:32:10.980" v="333" actId="1076"/>
          <ac:spMkLst>
            <pc:docMk/>
            <pc:sldMk cId="2004824083" sldId="391"/>
            <ac:spMk id="8" creationId="{A998FAE6-247B-1B20-9EF9-675F091D952F}"/>
          </ac:spMkLst>
        </pc:spChg>
        <pc:spChg chg="add del">
          <ac:chgData name="TIM GRUGRU" userId="f4d65a87c7acd407" providerId="Windows Live" clId="Web-{03DB1493-CC8C-1028-C1DA-ECE2EAE4E686}" dt="2025-06-12T09:29:41.802" v="310"/>
          <ac:spMkLst>
            <pc:docMk/>
            <pc:sldMk cId="2004824083" sldId="391"/>
            <ac:spMk id="9" creationId="{B4180470-B3F8-E3B2-491D-12D31D381902}"/>
          </ac:spMkLst>
        </pc:spChg>
        <pc:spChg chg="add del mod">
          <ac:chgData name="TIM GRUGRU" userId="f4d65a87c7acd407" providerId="Windows Live" clId="Web-{03DB1493-CC8C-1028-C1DA-ECE2EAE4E686}" dt="2025-06-12T13:48:40.112" v="579"/>
          <ac:spMkLst>
            <pc:docMk/>
            <pc:sldMk cId="2004824083" sldId="391"/>
            <ac:spMk id="9" creationId="{F21A9246-41D8-4BA3-CE61-9014038760D4}"/>
          </ac:spMkLst>
        </pc:spChg>
        <pc:spChg chg="add mod">
          <ac:chgData name="TIM GRUGRU" userId="f4d65a87c7acd407" providerId="Windows Live" clId="Web-{03DB1493-CC8C-1028-C1DA-ECE2EAE4E686}" dt="2025-06-12T09:32:58.217" v="355" actId="1076"/>
          <ac:spMkLst>
            <pc:docMk/>
            <pc:sldMk cId="2004824083" sldId="391"/>
            <ac:spMk id="10" creationId="{EDF41BE9-C643-8738-7FAC-EAB2A04EDD3E}"/>
          </ac:spMkLst>
        </pc:spChg>
        <pc:picChg chg="add mod modCrop">
          <ac:chgData name="TIM GRUGRU" userId="f4d65a87c7acd407" providerId="Windows Live" clId="Web-{03DB1493-CC8C-1028-C1DA-ECE2EAE4E686}" dt="2025-06-12T09:24:00.834" v="242" actId="14100"/>
          <ac:picMkLst>
            <pc:docMk/>
            <pc:sldMk cId="2004824083" sldId="391"/>
            <ac:picMk id="2" creationId="{909B89A6-D2A5-2EB9-E2D0-97F02F9C6ED9}"/>
          </ac:picMkLst>
        </pc:picChg>
        <pc:picChg chg="add mod modCrop">
          <ac:chgData name="TIM GRUGRU" userId="f4d65a87c7acd407" providerId="Windows Live" clId="Web-{03DB1493-CC8C-1028-C1DA-ECE2EAE4E686}" dt="2025-06-12T09:28:04.157" v="267" actId="1076"/>
          <ac:picMkLst>
            <pc:docMk/>
            <pc:sldMk cId="2004824083" sldId="391"/>
            <ac:picMk id="3" creationId="{95171802-FC08-3CFA-11AD-C27AD0E73EE9}"/>
          </ac:picMkLst>
        </pc:picChg>
        <pc:picChg chg="add mod">
          <ac:chgData name="TIM GRUGRU" userId="f4d65a87c7acd407" providerId="Windows Live" clId="Web-{03DB1493-CC8C-1028-C1DA-ECE2EAE4E686}" dt="2025-06-12T09:32:53.451" v="354" actId="1076"/>
          <ac:picMkLst>
            <pc:docMk/>
            <pc:sldMk cId="2004824083" sldId="391"/>
            <ac:picMk id="5" creationId="{8FBE763B-9850-19AA-58B1-637E7C9F1792}"/>
          </ac:picMkLst>
        </pc:picChg>
        <pc:picChg chg="del">
          <ac:chgData name="TIM GRUGRU" userId="f4d65a87c7acd407" providerId="Windows Live" clId="Web-{03DB1493-CC8C-1028-C1DA-ECE2EAE4E686}" dt="2025-06-12T09:13:35.182" v="153"/>
          <ac:picMkLst>
            <pc:docMk/>
            <pc:sldMk cId="2004824083" sldId="391"/>
            <ac:picMk id="12" creationId="{4C998314-9C07-05B8-0AF9-623A183DA193}"/>
          </ac:picMkLst>
        </pc:picChg>
      </pc:sldChg>
      <pc:sldChg chg="modSp">
        <pc:chgData name="TIM GRUGRU" userId="f4d65a87c7acd407" providerId="Windows Live" clId="Web-{03DB1493-CC8C-1028-C1DA-ECE2EAE4E686}" dt="2025-06-12T14:11:41.572" v="709" actId="20577"/>
        <pc:sldMkLst>
          <pc:docMk/>
          <pc:sldMk cId="1408471912" sldId="408"/>
        </pc:sldMkLst>
        <pc:spChg chg="mod">
          <ac:chgData name="TIM GRUGRU" userId="f4d65a87c7acd407" providerId="Windows Live" clId="Web-{03DB1493-CC8C-1028-C1DA-ECE2EAE4E686}" dt="2025-06-12T14:11:41.572" v="709" actId="20577"/>
          <ac:spMkLst>
            <pc:docMk/>
            <pc:sldMk cId="1408471912" sldId="408"/>
            <ac:spMk id="15" creationId="{DC08F266-11CE-9BD4-56AF-C05900245233}"/>
          </ac:spMkLst>
        </pc:spChg>
        <pc:spChg chg="mod">
          <ac:chgData name="TIM GRUGRU" userId="f4d65a87c7acd407" providerId="Windows Live" clId="Web-{03DB1493-CC8C-1028-C1DA-ECE2EAE4E686}" dt="2025-06-12T14:11:31.274" v="705" actId="14100"/>
          <ac:spMkLst>
            <pc:docMk/>
            <pc:sldMk cId="1408471912" sldId="408"/>
            <ac:spMk id="25" creationId="{BC39E806-DB46-28A2-2D15-2D77C0DBC8AD}"/>
          </ac:spMkLst>
        </pc:spChg>
        <pc:grpChg chg="mod">
          <ac:chgData name="TIM GRUGRU" userId="f4d65a87c7acd407" providerId="Windows Live" clId="Web-{03DB1493-CC8C-1028-C1DA-ECE2EAE4E686}" dt="2025-06-12T14:11:19.632" v="702" actId="1076"/>
          <ac:grpSpMkLst>
            <pc:docMk/>
            <pc:sldMk cId="1408471912" sldId="408"/>
            <ac:grpSpMk id="101" creationId="{75910A57-5272-2D5B-52C7-0EF795D1553C}"/>
          </ac:grpSpMkLst>
        </pc:grpChg>
        <pc:grpChg chg="mod">
          <ac:chgData name="TIM GRUGRU" userId="f4d65a87c7acd407" providerId="Windows Live" clId="Web-{03DB1493-CC8C-1028-C1DA-ECE2EAE4E686}" dt="2025-06-12T14:11:34.383" v="706" actId="1076"/>
          <ac:grpSpMkLst>
            <pc:docMk/>
            <pc:sldMk cId="1408471912" sldId="408"/>
            <ac:grpSpMk id="102" creationId="{0E21CDF7-FE4B-7C7B-85E8-BDDFD84CE7D7}"/>
          </ac:grpSpMkLst>
        </pc:grpChg>
        <pc:grpChg chg="mod">
          <ac:chgData name="TIM GRUGRU" userId="f4d65a87c7acd407" providerId="Windows Live" clId="Web-{03DB1493-CC8C-1028-C1DA-ECE2EAE4E686}" dt="2025-06-12T14:11:20.507" v="703" actId="1076"/>
          <ac:grpSpMkLst>
            <pc:docMk/>
            <pc:sldMk cId="1408471912" sldId="408"/>
            <ac:grpSpMk id="103" creationId="{78F9D2CC-4C08-F49C-CF46-1F3246D3A452}"/>
          </ac:grpSpMkLst>
        </pc:grpChg>
      </pc:sldChg>
      <pc:sldChg chg="modSp">
        <pc:chgData name="TIM GRUGRU" userId="f4d65a87c7acd407" providerId="Windows Live" clId="Web-{03DB1493-CC8C-1028-C1DA-ECE2EAE4E686}" dt="2025-06-12T13:24:01.993" v="507" actId="20577"/>
        <pc:sldMkLst>
          <pc:docMk/>
          <pc:sldMk cId="353478060" sldId="420"/>
        </pc:sldMkLst>
        <pc:spChg chg="mod">
          <ac:chgData name="TIM GRUGRU" userId="f4d65a87c7acd407" providerId="Windows Live" clId="Web-{03DB1493-CC8C-1028-C1DA-ECE2EAE4E686}" dt="2025-06-12T13:24:01.993" v="507" actId="20577"/>
          <ac:spMkLst>
            <pc:docMk/>
            <pc:sldMk cId="353478060" sldId="420"/>
            <ac:spMk id="3" creationId="{E258A7DE-DE25-97E1-D4BC-70C8DE67E70A}"/>
          </ac:spMkLst>
        </pc:spChg>
        <pc:spChg chg="mod">
          <ac:chgData name="TIM GRUGRU" userId="f4d65a87c7acd407" providerId="Windows Live" clId="Web-{03DB1493-CC8C-1028-C1DA-ECE2EAE4E686}" dt="2025-06-12T13:23:16.414" v="500" actId="20577"/>
          <ac:spMkLst>
            <pc:docMk/>
            <pc:sldMk cId="353478060" sldId="420"/>
            <ac:spMk id="6" creationId="{4BD24D34-0E55-D349-8BF3-5248CFDFA5B9}"/>
          </ac:spMkLst>
        </pc:spChg>
      </pc:sldChg>
      <pc:sldChg chg="modSp">
        <pc:chgData name="TIM GRUGRU" userId="f4d65a87c7acd407" providerId="Windows Live" clId="Web-{03DB1493-CC8C-1028-C1DA-ECE2EAE4E686}" dt="2025-06-12T13:25:35.353" v="538" actId="20577"/>
        <pc:sldMkLst>
          <pc:docMk/>
          <pc:sldMk cId="2056142838" sldId="427"/>
        </pc:sldMkLst>
        <pc:spChg chg="mod">
          <ac:chgData name="TIM GRUGRU" userId="f4d65a87c7acd407" providerId="Windows Live" clId="Web-{03DB1493-CC8C-1028-C1DA-ECE2EAE4E686}" dt="2025-06-12T13:25:35.353" v="538" actId="20577"/>
          <ac:spMkLst>
            <pc:docMk/>
            <pc:sldMk cId="2056142838" sldId="427"/>
            <ac:spMk id="6" creationId="{5353A572-B266-F5C9-95EA-13D344163E3D}"/>
          </ac:spMkLst>
        </pc:spChg>
      </pc:sldChg>
      <pc:sldChg chg="addSp delSp modSp">
        <pc:chgData name="TIM GRUGRU" userId="f4d65a87c7acd407" providerId="Windows Live" clId="Web-{03DB1493-CC8C-1028-C1DA-ECE2EAE4E686}" dt="2025-06-12T13:24:48.384" v="516" actId="20577"/>
        <pc:sldMkLst>
          <pc:docMk/>
          <pc:sldMk cId="3151385333" sldId="429"/>
        </pc:sldMkLst>
        <pc:spChg chg="mod">
          <ac:chgData name="TIM GRUGRU" userId="f4d65a87c7acd407" providerId="Windows Live" clId="Web-{03DB1493-CC8C-1028-C1DA-ECE2EAE4E686}" dt="2025-06-12T13:24:48.384" v="516" actId="20577"/>
          <ac:spMkLst>
            <pc:docMk/>
            <pc:sldMk cId="3151385333" sldId="429"/>
            <ac:spMk id="2" creationId="{41A689DF-7055-EA8E-03FB-83293A63FDFB}"/>
          </ac:spMkLst>
        </pc:spChg>
        <pc:spChg chg="add mod">
          <ac:chgData name="TIM GRUGRU" userId="f4d65a87c7acd407" providerId="Windows Live" clId="Web-{03DB1493-CC8C-1028-C1DA-ECE2EAE4E686}" dt="2025-06-12T09:10:07.892" v="69" actId="14100"/>
          <ac:spMkLst>
            <pc:docMk/>
            <pc:sldMk cId="3151385333" sldId="429"/>
            <ac:spMk id="3" creationId="{0FF63585-C2DE-40A9-74DE-27283CF24BE0}"/>
          </ac:spMkLst>
        </pc:spChg>
        <pc:spChg chg="add mod">
          <ac:chgData name="TIM GRUGRU" userId="f4d65a87c7acd407" providerId="Windows Live" clId="Web-{03DB1493-CC8C-1028-C1DA-ECE2EAE4E686}" dt="2025-06-12T09:10:32.940" v="76" actId="1076"/>
          <ac:spMkLst>
            <pc:docMk/>
            <pc:sldMk cId="3151385333" sldId="429"/>
            <ac:spMk id="5" creationId="{574044A2-80FC-0A91-2927-8CE83B7FDFA5}"/>
          </ac:spMkLst>
        </pc:spChg>
        <pc:spChg chg="add mod">
          <ac:chgData name="TIM GRUGRU" userId="f4d65a87c7acd407" providerId="Windows Live" clId="Web-{03DB1493-CC8C-1028-C1DA-ECE2EAE4E686}" dt="2025-06-12T09:10:57.191" v="81" actId="14100"/>
          <ac:spMkLst>
            <pc:docMk/>
            <pc:sldMk cId="3151385333" sldId="429"/>
            <ac:spMk id="6" creationId="{E893CC2D-DB38-4E94-26CA-914A13F09540}"/>
          </ac:spMkLst>
        </pc:spChg>
        <pc:spChg chg="mod">
          <ac:chgData name="TIM GRUGRU" userId="f4d65a87c7acd407" providerId="Windows Live" clId="Web-{03DB1493-CC8C-1028-C1DA-ECE2EAE4E686}" dt="2025-06-12T09:20:17.246" v="211" actId="20577"/>
          <ac:spMkLst>
            <pc:docMk/>
            <pc:sldMk cId="3151385333" sldId="429"/>
            <ac:spMk id="7" creationId="{1BE48DAD-DCF5-FDE6-9E26-E8A2B8C68A4D}"/>
          </ac:spMkLst>
        </pc:spChg>
        <pc:spChg chg="add mod">
          <ac:chgData name="TIM GRUGRU" userId="f4d65a87c7acd407" providerId="Windows Live" clId="Web-{03DB1493-CC8C-1028-C1DA-ECE2EAE4E686}" dt="2025-06-12T09:10:41.425" v="78" actId="14100"/>
          <ac:spMkLst>
            <pc:docMk/>
            <pc:sldMk cId="3151385333" sldId="429"/>
            <ac:spMk id="8" creationId="{6F122A2C-B8A0-27F6-2B1A-24E207DE038D}"/>
          </ac:spMkLst>
        </pc:spChg>
        <pc:spChg chg="del">
          <ac:chgData name="TIM GRUGRU" userId="f4d65a87c7acd407" providerId="Windows Live" clId="Web-{03DB1493-CC8C-1028-C1DA-ECE2EAE4E686}" dt="2025-06-12T09:08:56.764" v="56"/>
          <ac:spMkLst>
            <pc:docMk/>
            <pc:sldMk cId="3151385333" sldId="429"/>
            <ac:spMk id="9" creationId="{92AF097A-467B-F248-38C8-5D143C4FB2B2}"/>
          </ac:spMkLst>
        </pc:spChg>
        <pc:spChg chg="add del mod">
          <ac:chgData name="TIM GRUGRU" userId="f4d65a87c7acd407" providerId="Windows Live" clId="Web-{03DB1493-CC8C-1028-C1DA-ECE2EAE4E686}" dt="2025-06-12T09:10:15.174" v="70"/>
          <ac:spMkLst>
            <pc:docMk/>
            <pc:sldMk cId="3151385333" sldId="429"/>
            <ac:spMk id="13" creationId="{5E0BC1F4-7E65-9112-C968-6FA74D26DEC8}"/>
          </ac:spMkLst>
        </pc:spChg>
        <pc:spChg chg="add mod">
          <ac:chgData name="TIM GRUGRU" userId="f4d65a87c7acd407" providerId="Windows Live" clId="Web-{03DB1493-CC8C-1028-C1DA-ECE2EAE4E686}" dt="2025-06-12T09:11:49.600" v="105" actId="1076"/>
          <ac:spMkLst>
            <pc:docMk/>
            <pc:sldMk cId="3151385333" sldId="429"/>
            <ac:spMk id="14" creationId="{7300DA43-0500-87F6-9D86-32A484422EAE}"/>
          </ac:spMkLst>
        </pc:spChg>
        <pc:spChg chg="add mod">
          <ac:chgData name="TIM GRUGRU" userId="f4d65a87c7acd407" providerId="Windows Live" clId="Web-{03DB1493-CC8C-1028-C1DA-ECE2EAE4E686}" dt="2025-06-12T09:12:12.851" v="118" actId="1076"/>
          <ac:spMkLst>
            <pc:docMk/>
            <pc:sldMk cId="3151385333" sldId="429"/>
            <ac:spMk id="15" creationId="{CF807562-5829-0A4E-5976-30D7528B2A88}"/>
          </ac:spMkLst>
        </pc:spChg>
        <pc:spChg chg="add del">
          <ac:chgData name="TIM GRUGRU" userId="f4d65a87c7acd407" providerId="Windows Live" clId="Web-{03DB1493-CC8C-1028-C1DA-ECE2EAE4E686}" dt="2025-06-12T09:13:26.057" v="152"/>
          <ac:spMkLst>
            <pc:docMk/>
            <pc:sldMk cId="3151385333" sldId="429"/>
            <ac:spMk id="16" creationId="{B4D418ED-8A8D-C313-D9D5-C7245D02358F}"/>
          </ac:spMkLst>
        </pc:spChg>
        <pc:spChg chg="add mod">
          <ac:chgData name="TIM GRUGRU" userId="f4d65a87c7acd407" providerId="Windows Live" clId="Web-{03DB1493-CC8C-1028-C1DA-ECE2EAE4E686}" dt="2025-06-12T09:12:41.680" v="134" actId="1076"/>
          <ac:spMkLst>
            <pc:docMk/>
            <pc:sldMk cId="3151385333" sldId="429"/>
            <ac:spMk id="17" creationId="{011C5519-F281-5212-1812-F31633A84DF9}"/>
          </ac:spMkLst>
        </pc:spChg>
        <pc:spChg chg="add mod">
          <ac:chgData name="TIM GRUGRU" userId="f4d65a87c7acd407" providerId="Windows Live" clId="Web-{03DB1493-CC8C-1028-C1DA-ECE2EAE4E686}" dt="2025-06-12T09:13:00.103" v="147" actId="20577"/>
          <ac:spMkLst>
            <pc:docMk/>
            <pc:sldMk cId="3151385333" sldId="429"/>
            <ac:spMk id="18" creationId="{7782B48F-0031-E16B-D79C-3E325014C457}"/>
          </ac:spMkLst>
        </pc:spChg>
        <pc:spChg chg="add mod">
          <ac:chgData name="TIM GRUGRU" userId="f4d65a87c7acd407" providerId="Windows Live" clId="Web-{03DB1493-CC8C-1028-C1DA-ECE2EAE4E686}" dt="2025-06-12T09:13:17.135" v="151" actId="14100"/>
          <ac:spMkLst>
            <pc:docMk/>
            <pc:sldMk cId="3151385333" sldId="429"/>
            <ac:spMk id="19" creationId="{0578E229-44C7-C6A9-6886-38C70631AEFE}"/>
          </ac:spMkLst>
        </pc:spChg>
        <pc:spChg chg="add del">
          <ac:chgData name="TIM GRUGRU" userId="f4d65a87c7acd407" providerId="Windows Live" clId="Web-{03DB1493-CC8C-1028-C1DA-ECE2EAE4E686}" dt="2025-06-12T09:14:42.701" v="164"/>
          <ac:spMkLst>
            <pc:docMk/>
            <pc:sldMk cId="3151385333" sldId="429"/>
            <ac:spMk id="21" creationId="{7BD35976-CCB9-1FB1-6144-F43348348432}"/>
          </ac:spMkLst>
        </pc:spChg>
        <pc:spChg chg="add mod">
          <ac:chgData name="TIM GRUGRU" userId="f4d65a87c7acd407" providerId="Windows Live" clId="Web-{03DB1493-CC8C-1028-C1DA-ECE2EAE4E686}" dt="2025-06-12T09:14:50.732" v="166"/>
          <ac:spMkLst>
            <pc:docMk/>
            <pc:sldMk cId="3151385333" sldId="429"/>
            <ac:spMk id="22" creationId="{9FA0771F-6A16-6EBA-F562-C77E296D080B}"/>
          </ac:spMkLst>
        </pc:spChg>
        <pc:spChg chg="add mod">
          <ac:chgData name="TIM GRUGRU" userId="f4d65a87c7acd407" providerId="Windows Live" clId="Web-{03DB1493-CC8C-1028-C1DA-ECE2EAE4E686}" dt="2025-06-12T09:15:35.063" v="178" actId="1076"/>
          <ac:spMkLst>
            <pc:docMk/>
            <pc:sldMk cId="3151385333" sldId="429"/>
            <ac:spMk id="23" creationId="{4F627597-89F9-AA01-D40D-155904E0AC2A}"/>
          </ac:spMkLst>
        </pc:spChg>
        <pc:spChg chg="add mod">
          <ac:chgData name="TIM GRUGRU" userId="f4d65a87c7acd407" providerId="Windows Live" clId="Web-{03DB1493-CC8C-1028-C1DA-ECE2EAE4E686}" dt="2025-06-12T09:16:38.409" v="203" actId="20577"/>
          <ac:spMkLst>
            <pc:docMk/>
            <pc:sldMk cId="3151385333" sldId="429"/>
            <ac:spMk id="24" creationId="{A5FD9238-3534-6A00-E002-6F2347C446EA}"/>
          </ac:spMkLst>
        </pc:spChg>
        <pc:spChg chg="add mod">
          <ac:chgData name="TIM GRUGRU" userId="f4d65a87c7acd407" providerId="Windows Live" clId="Web-{03DB1493-CC8C-1028-C1DA-ECE2EAE4E686}" dt="2025-06-12T09:16:28.830" v="201"/>
          <ac:spMkLst>
            <pc:docMk/>
            <pc:sldMk cId="3151385333" sldId="429"/>
            <ac:spMk id="25" creationId="{E8D60B49-A5A0-346A-7858-337A2C21839A}"/>
          </ac:spMkLst>
        </pc:spChg>
        <pc:picChg chg="del mod">
          <ac:chgData name="TIM GRUGRU" userId="f4d65a87c7acd407" providerId="Windows Live" clId="Web-{03DB1493-CC8C-1028-C1DA-ECE2EAE4E686}" dt="2025-06-12T09:08:50.654" v="53"/>
          <ac:picMkLst>
            <pc:docMk/>
            <pc:sldMk cId="3151385333" sldId="429"/>
            <ac:picMk id="10" creationId="{148FF8B7-5918-9EDB-56F7-DC52B0ECA294}"/>
          </ac:picMkLst>
        </pc:picChg>
        <pc:picChg chg="add mod ord">
          <ac:chgData name="TIM GRUGRU" userId="f4d65a87c7acd407" providerId="Windows Live" clId="Web-{03DB1493-CC8C-1028-C1DA-ECE2EAE4E686}" dt="2025-06-12T09:09:45.516" v="64" actId="1076"/>
          <ac:picMkLst>
            <pc:docMk/>
            <pc:sldMk cId="3151385333" sldId="429"/>
            <ac:picMk id="11" creationId="{A8A405D9-71B1-DE01-07DE-0DB8C5FE0DCF}"/>
          </ac:picMkLst>
        </pc:picChg>
        <pc:picChg chg="add mod">
          <ac:chgData name="TIM GRUGRU" userId="f4d65a87c7acd407" providerId="Windows Live" clId="Web-{03DB1493-CC8C-1028-C1DA-ECE2EAE4E686}" dt="2025-06-12T09:14:32.435" v="162" actId="1076"/>
          <ac:picMkLst>
            <pc:docMk/>
            <pc:sldMk cId="3151385333" sldId="429"/>
            <ac:picMk id="20" creationId="{E2886FFF-7A51-08D7-67B3-93A7B4AC1A66}"/>
          </ac:picMkLst>
        </pc:picChg>
      </pc:sldChg>
      <pc:sldChg chg="addSp modSp addAnim">
        <pc:chgData name="TIM GRUGRU" userId="f4d65a87c7acd407" providerId="Windows Live" clId="Web-{03DB1493-CC8C-1028-C1DA-ECE2EAE4E686}" dt="2025-06-12T14:26:10.010" v="880" actId="1076"/>
        <pc:sldMkLst>
          <pc:docMk/>
          <pc:sldMk cId="3431053140" sldId="430"/>
        </pc:sldMkLst>
        <pc:spChg chg="mod">
          <ac:chgData name="TIM GRUGRU" userId="f4d65a87c7acd407" providerId="Windows Live" clId="Web-{03DB1493-CC8C-1028-C1DA-ECE2EAE4E686}" dt="2025-06-12T14:26:09.900" v="873" actId="1076"/>
          <ac:spMkLst>
            <pc:docMk/>
            <pc:sldMk cId="3431053140" sldId="430"/>
            <ac:spMk id="3" creationId="{F7C801CC-8089-004B-5B46-73AD7FB744FF}"/>
          </ac:spMkLst>
        </pc:spChg>
        <pc:spChg chg="add mod">
          <ac:chgData name="TIM GRUGRU" userId="f4d65a87c7acd407" providerId="Windows Live" clId="Web-{03DB1493-CC8C-1028-C1DA-ECE2EAE4E686}" dt="2025-06-12T14:26:10.010" v="880" actId="1076"/>
          <ac:spMkLst>
            <pc:docMk/>
            <pc:sldMk cId="3431053140" sldId="430"/>
            <ac:spMk id="17" creationId="{0F992E10-0FF2-548A-F63E-4872CD08AACD}"/>
          </ac:spMkLst>
        </pc:spChg>
        <pc:graphicFrameChg chg="add mod modGraphic">
          <ac:chgData name="TIM GRUGRU" userId="f4d65a87c7acd407" providerId="Windows Live" clId="Web-{03DB1493-CC8C-1028-C1DA-ECE2EAE4E686}" dt="2025-06-12T14:26:09.916" v="874" actId="1076"/>
          <ac:graphicFrameMkLst>
            <pc:docMk/>
            <pc:sldMk cId="3431053140" sldId="430"/>
            <ac:graphicFrameMk id="6" creationId="{7479C74A-786C-DC8D-2978-CF06F5149F48}"/>
          </ac:graphicFrameMkLst>
        </pc:graphicFrameChg>
        <pc:picChg chg="add mod">
          <ac:chgData name="TIM GRUGRU" userId="f4d65a87c7acd407" providerId="Windows Live" clId="Web-{03DB1493-CC8C-1028-C1DA-ECE2EAE4E686}" dt="2025-06-12T14:26:09.932" v="875" actId="1076"/>
          <ac:picMkLst>
            <pc:docMk/>
            <pc:sldMk cId="3431053140" sldId="430"/>
            <ac:picMk id="8" creationId="{7541A4B3-0103-A9C0-B3B8-769726BE3C20}"/>
          </ac:picMkLst>
        </pc:picChg>
        <pc:picChg chg="add mod">
          <ac:chgData name="TIM GRUGRU" userId="f4d65a87c7acd407" providerId="Windows Live" clId="Web-{03DB1493-CC8C-1028-C1DA-ECE2EAE4E686}" dt="2025-06-12T14:26:09.963" v="876" actId="1076"/>
          <ac:picMkLst>
            <pc:docMk/>
            <pc:sldMk cId="3431053140" sldId="430"/>
            <ac:picMk id="10" creationId="{BA1054EF-1C80-BD40-5B9E-542915F36083}"/>
          </ac:picMkLst>
        </pc:picChg>
        <pc:picChg chg="add mod">
          <ac:chgData name="TIM GRUGRU" userId="f4d65a87c7acd407" providerId="Windows Live" clId="Web-{03DB1493-CC8C-1028-C1DA-ECE2EAE4E686}" dt="2025-06-12T14:26:09.979" v="877" actId="1076"/>
          <ac:picMkLst>
            <pc:docMk/>
            <pc:sldMk cId="3431053140" sldId="430"/>
            <ac:picMk id="12" creationId="{6EE8F889-4E61-F2AB-79D8-3D41DFDB4519}"/>
          </ac:picMkLst>
        </pc:picChg>
        <pc:picChg chg="add mod">
          <ac:chgData name="TIM GRUGRU" userId="f4d65a87c7acd407" providerId="Windows Live" clId="Web-{03DB1493-CC8C-1028-C1DA-ECE2EAE4E686}" dt="2025-06-12T14:26:09.979" v="878" actId="1076"/>
          <ac:picMkLst>
            <pc:docMk/>
            <pc:sldMk cId="3431053140" sldId="430"/>
            <ac:picMk id="14" creationId="{88CD6610-0F74-00BA-7D8D-DD91FBB8C55D}"/>
          </ac:picMkLst>
        </pc:picChg>
        <pc:picChg chg="add mod">
          <ac:chgData name="TIM GRUGRU" userId="f4d65a87c7acd407" providerId="Windows Live" clId="Web-{03DB1493-CC8C-1028-C1DA-ECE2EAE4E686}" dt="2025-06-12T14:26:09.994" v="879" actId="1076"/>
          <ac:picMkLst>
            <pc:docMk/>
            <pc:sldMk cId="3431053140" sldId="430"/>
            <ac:picMk id="16" creationId="{87A76927-2603-4B76-84F5-3E917AAD8807}"/>
          </ac:picMkLst>
        </pc:picChg>
      </pc:sldChg>
      <pc:sldChg chg="addSp delSp modSp">
        <pc:chgData name="TIM GRUGRU" userId="f4d65a87c7acd407" providerId="Windows Live" clId="Web-{03DB1493-CC8C-1028-C1DA-ECE2EAE4E686}" dt="2025-06-12T14:19:51.482" v="768"/>
        <pc:sldMkLst>
          <pc:docMk/>
          <pc:sldMk cId="2676167203" sldId="431"/>
        </pc:sldMkLst>
        <pc:spChg chg="mod">
          <ac:chgData name="TIM GRUGRU" userId="f4d65a87c7acd407" providerId="Windows Live" clId="Web-{03DB1493-CC8C-1028-C1DA-ECE2EAE4E686}" dt="2025-06-12T09:49:05.946" v="396" actId="14100"/>
          <ac:spMkLst>
            <pc:docMk/>
            <pc:sldMk cId="2676167203" sldId="431"/>
            <ac:spMk id="2" creationId="{8B2B3F4F-8ED7-93CB-A856-0B575B201D58}"/>
          </ac:spMkLst>
        </pc:spChg>
        <pc:spChg chg="add mod">
          <ac:chgData name="TIM GRUGRU" userId="f4d65a87c7acd407" providerId="Windows Live" clId="Web-{03DB1493-CC8C-1028-C1DA-ECE2EAE4E686}" dt="2025-06-12T13:49:51.726" v="591"/>
          <ac:spMkLst>
            <pc:docMk/>
            <pc:sldMk cId="2676167203" sldId="431"/>
            <ac:spMk id="3" creationId="{E17BDA69-3601-8355-259C-13F149ADA7A2}"/>
          </ac:spMkLst>
        </pc:spChg>
        <pc:spChg chg="add mod">
          <ac:chgData name="TIM GRUGRU" userId="f4d65a87c7acd407" providerId="Windows Live" clId="Web-{03DB1493-CC8C-1028-C1DA-ECE2EAE4E686}" dt="2025-06-12T09:39:27.108" v="390"/>
          <ac:spMkLst>
            <pc:docMk/>
            <pc:sldMk cId="2676167203" sldId="431"/>
            <ac:spMk id="6" creationId="{8E5F0B01-663C-F9BF-3059-9417DAF8C1BA}"/>
          </ac:spMkLst>
        </pc:spChg>
        <pc:spChg chg="add mod">
          <ac:chgData name="TIM GRUGRU" userId="f4d65a87c7acd407" providerId="Windows Live" clId="Web-{03DB1493-CC8C-1028-C1DA-ECE2EAE4E686}" dt="2025-06-12T09:40:05.891" v="395"/>
          <ac:spMkLst>
            <pc:docMk/>
            <pc:sldMk cId="2676167203" sldId="431"/>
            <ac:spMk id="7" creationId="{08EEFD8E-B0D3-7A0C-429E-3056DE2A236D}"/>
          </ac:spMkLst>
        </pc:spChg>
        <pc:spChg chg="add mod">
          <ac:chgData name="TIM GRUGRU" userId="f4d65a87c7acd407" providerId="Windows Live" clId="Web-{03DB1493-CC8C-1028-C1DA-ECE2EAE4E686}" dt="2025-06-12T13:51:46.594" v="611" actId="14100"/>
          <ac:spMkLst>
            <pc:docMk/>
            <pc:sldMk cId="2676167203" sldId="431"/>
            <ac:spMk id="8" creationId="{83348668-0A12-17F8-DEF7-F924F6DD133E}"/>
          </ac:spMkLst>
        </pc:spChg>
        <pc:spChg chg="add mod">
          <ac:chgData name="TIM GRUGRU" userId="f4d65a87c7acd407" providerId="Windows Live" clId="Web-{03DB1493-CC8C-1028-C1DA-ECE2EAE4E686}" dt="2025-06-12T13:49:15.536" v="587" actId="1076"/>
          <ac:spMkLst>
            <pc:docMk/>
            <pc:sldMk cId="2676167203" sldId="431"/>
            <ac:spMk id="9" creationId="{2B17A1B4-C87E-E9F8-B57F-32A534F0431C}"/>
          </ac:spMkLst>
        </pc:spChg>
        <pc:spChg chg="add mod">
          <ac:chgData name="TIM GRUGRU" userId="f4d65a87c7acd407" providerId="Windows Live" clId="Web-{03DB1493-CC8C-1028-C1DA-ECE2EAE4E686}" dt="2025-06-12T14:19:46.451" v="767"/>
          <ac:spMkLst>
            <pc:docMk/>
            <pc:sldMk cId="2676167203" sldId="431"/>
            <ac:spMk id="15" creationId="{F4102D04-C251-C868-E870-6094B2EE8929}"/>
          </ac:spMkLst>
        </pc:spChg>
        <pc:spChg chg="del">
          <ac:chgData name="TIM GRUGRU" userId="f4d65a87c7acd407" providerId="Windows Live" clId="Web-{03DB1493-CC8C-1028-C1DA-ECE2EAE4E686}" dt="2025-06-12T09:33:31.718" v="362"/>
          <ac:spMkLst>
            <pc:docMk/>
            <pc:sldMk cId="2676167203" sldId="431"/>
            <ac:spMk id="94" creationId="{26448BC0-644D-EE64-4968-2A18A99B1969}"/>
          </ac:spMkLst>
        </pc:spChg>
        <pc:picChg chg="add del mod modCrop">
          <ac:chgData name="TIM GRUGRU" userId="f4d65a87c7acd407" providerId="Windows Live" clId="Web-{03DB1493-CC8C-1028-C1DA-ECE2EAE4E686}" dt="2025-06-12T13:25:49.057" v="540"/>
          <ac:picMkLst>
            <pc:docMk/>
            <pc:sldMk cId="2676167203" sldId="431"/>
            <ac:picMk id="3" creationId="{56844654-B810-30B0-5358-429C63594BD5}"/>
          </ac:picMkLst>
        </pc:picChg>
        <pc:picChg chg="add mod">
          <ac:chgData name="TIM GRUGRU" userId="f4d65a87c7acd407" providerId="Windows Live" clId="Web-{03DB1493-CC8C-1028-C1DA-ECE2EAE4E686}" dt="2025-06-12T13:27:07.182" v="543" actId="1076"/>
          <ac:picMkLst>
            <pc:docMk/>
            <pc:sldMk cId="2676167203" sldId="431"/>
            <ac:picMk id="5" creationId="{20AB1962-8034-C1B2-B698-96DFDE49F437}"/>
          </ac:picMkLst>
        </pc:picChg>
        <pc:picChg chg="add mod modCrop">
          <ac:chgData name="TIM GRUGRU" userId="f4d65a87c7acd407" providerId="Windows Live" clId="Web-{03DB1493-CC8C-1028-C1DA-ECE2EAE4E686}" dt="2025-06-12T10:01:11.039" v="415" actId="1076"/>
          <ac:picMkLst>
            <pc:docMk/>
            <pc:sldMk cId="2676167203" sldId="431"/>
            <ac:picMk id="10" creationId="{6ADA0EEF-8AC7-FB5B-1F60-12D4980BD056}"/>
          </ac:picMkLst>
        </pc:picChg>
        <pc:picChg chg="add del mod">
          <ac:chgData name="TIM GRUGRU" userId="f4d65a87c7acd407" providerId="Windows Live" clId="Web-{03DB1493-CC8C-1028-C1DA-ECE2EAE4E686}" dt="2025-06-12T14:18:10.272" v="751"/>
          <ac:picMkLst>
            <pc:docMk/>
            <pc:sldMk cId="2676167203" sldId="431"/>
            <ac:picMk id="10" creationId="{FAD3DEA6-E3B8-EC7E-01D7-AF6795F15148}"/>
          </ac:picMkLst>
        </pc:picChg>
        <pc:picChg chg="add mod">
          <ac:chgData name="TIM GRUGRU" userId="f4d65a87c7acd407" providerId="Windows Live" clId="Web-{03DB1493-CC8C-1028-C1DA-ECE2EAE4E686}" dt="2025-06-12T14:19:51.482" v="768"/>
          <ac:picMkLst>
            <pc:docMk/>
            <pc:sldMk cId="2676167203" sldId="431"/>
            <ac:picMk id="11" creationId="{D49F5FE9-D173-42B6-5CE1-C5567321688B}"/>
          </ac:picMkLst>
        </pc:picChg>
        <pc:picChg chg="add del mod">
          <ac:chgData name="TIM GRUGRU" userId="f4d65a87c7acd407" providerId="Windows Live" clId="Web-{03DB1493-CC8C-1028-C1DA-ECE2EAE4E686}" dt="2025-06-12T14:18:55.681" v="759"/>
          <ac:picMkLst>
            <pc:docMk/>
            <pc:sldMk cId="2676167203" sldId="431"/>
            <ac:picMk id="12" creationId="{AB6190CC-B216-3405-1E57-FB40376C7D0B}"/>
          </ac:picMkLst>
        </pc:picChg>
        <pc:picChg chg="add del">
          <ac:chgData name="TIM GRUGRU" userId="f4d65a87c7acd407" providerId="Windows Live" clId="Web-{03DB1493-CC8C-1028-C1DA-ECE2EAE4E686}" dt="2025-06-12T14:18:40.524" v="756"/>
          <ac:picMkLst>
            <pc:docMk/>
            <pc:sldMk cId="2676167203" sldId="431"/>
            <ac:picMk id="13" creationId="{E02A5671-1035-E29B-F75D-669ED75F0F08}"/>
          </ac:picMkLst>
        </pc:picChg>
        <pc:picChg chg="add del">
          <ac:chgData name="TIM GRUGRU" userId="f4d65a87c7acd407" providerId="Windows Live" clId="Web-{03DB1493-CC8C-1028-C1DA-ECE2EAE4E686}" dt="2025-06-12T14:18:39.571" v="755"/>
          <ac:picMkLst>
            <pc:docMk/>
            <pc:sldMk cId="2676167203" sldId="431"/>
            <ac:picMk id="14" creationId="{113C779E-FC73-4BD5-213B-145769B9AEDC}"/>
          </ac:picMkLst>
        </pc:picChg>
      </pc:sldChg>
      <pc:sldChg chg="modNotes">
        <pc:chgData name="TIM GRUGRU" userId="f4d65a87c7acd407" providerId="Windows Live" clId="Web-{03DB1493-CC8C-1028-C1DA-ECE2EAE4E686}" dt="2025-06-12T14:12:44.560" v="715"/>
        <pc:sldMkLst>
          <pc:docMk/>
          <pc:sldMk cId="1941317498" sldId="448"/>
        </pc:sldMkLst>
      </pc:sldChg>
      <pc:sldChg chg="modSp">
        <pc:chgData name="TIM GRUGRU" userId="f4d65a87c7acd407" providerId="Windows Live" clId="Web-{03DB1493-CC8C-1028-C1DA-ECE2EAE4E686}" dt="2025-06-12T14:10:55.006" v="698" actId="20577"/>
        <pc:sldMkLst>
          <pc:docMk/>
          <pc:sldMk cId="3295674267" sldId="491"/>
        </pc:sldMkLst>
        <pc:spChg chg="mod">
          <ac:chgData name="TIM GRUGRU" userId="f4d65a87c7acd407" providerId="Windows Live" clId="Web-{03DB1493-CC8C-1028-C1DA-ECE2EAE4E686}" dt="2025-06-12T14:10:55.006" v="698" actId="20577"/>
          <ac:spMkLst>
            <pc:docMk/>
            <pc:sldMk cId="3295674267" sldId="491"/>
            <ac:spMk id="3" creationId="{C7530D8D-DDA1-7376-7576-EA65DF6079FC}"/>
          </ac:spMkLst>
        </pc:spChg>
        <pc:picChg chg="mod">
          <ac:chgData name="TIM GRUGRU" userId="f4d65a87c7acd407" providerId="Windows Live" clId="Web-{03DB1493-CC8C-1028-C1DA-ECE2EAE4E686}" dt="2025-06-12T13:55:22.813" v="618" actId="14100"/>
          <ac:picMkLst>
            <pc:docMk/>
            <pc:sldMk cId="3295674267" sldId="491"/>
            <ac:picMk id="5" creationId="{9A49DEAC-0412-CC33-E694-4BBE1147EE2A}"/>
          </ac:picMkLst>
        </pc:picChg>
      </pc:sldChg>
      <pc:sldChg chg="new del">
        <pc:chgData name="TIM GRUGRU" userId="f4d65a87c7acd407" providerId="Windows Live" clId="Web-{03DB1493-CC8C-1028-C1DA-ECE2EAE4E686}" dt="2025-06-12T14:14:31.115" v="727"/>
        <pc:sldMkLst>
          <pc:docMk/>
          <pc:sldMk cId="2960911419" sldId="493"/>
        </pc:sldMkLst>
      </pc:sldChg>
      <pc:sldChg chg="new del">
        <pc:chgData name="TIM GRUGRU" userId="f4d65a87c7acd407" providerId="Windows Live" clId="Web-{03DB1493-CC8C-1028-C1DA-ECE2EAE4E686}" dt="2025-06-12T14:15:07.962" v="730"/>
        <pc:sldMkLst>
          <pc:docMk/>
          <pc:sldMk cId="3013250151" sldId="493"/>
        </pc:sldMkLst>
      </pc:sldChg>
      <pc:sldChg chg="addSp delSp modSp add ord replId">
        <pc:chgData name="TIM GRUGRU" userId="f4d65a87c7acd407" providerId="Windows Live" clId="Web-{03DB1493-CC8C-1028-C1DA-ECE2EAE4E686}" dt="2025-06-12T14:17:59.224" v="750"/>
        <pc:sldMkLst>
          <pc:docMk/>
          <pc:sldMk cId="2195047130" sldId="494"/>
        </pc:sldMkLst>
        <pc:spChg chg="add mod">
          <ac:chgData name="TIM GRUGRU" userId="f4d65a87c7acd407" providerId="Windows Live" clId="Web-{03DB1493-CC8C-1028-C1DA-ECE2EAE4E686}" dt="2025-06-12T14:17:18.424" v="748"/>
          <ac:spMkLst>
            <pc:docMk/>
            <pc:sldMk cId="2195047130" sldId="494"/>
            <ac:spMk id="13" creationId="{3C3DB9E5-CDA8-0963-4513-6003B72DD995}"/>
          </ac:spMkLst>
        </pc:spChg>
        <pc:picChg chg="mod">
          <ac:chgData name="TIM GRUGRU" userId="f4d65a87c7acd407" providerId="Windows Live" clId="Web-{03DB1493-CC8C-1028-C1DA-ECE2EAE4E686}" dt="2025-06-12T14:16:47.969" v="745"/>
          <ac:picMkLst>
            <pc:docMk/>
            <pc:sldMk cId="2195047130" sldId="494"/>
            <ac:picMk id="10" creationId="{B3D620DC-9535-BE2B-9968-434055A7E0A6}"/>
          </ac:picMkLst>
        </pc:picChg>
        <pc:picChg chg="del">
          <ac:chgData name="TIM GRUGRU" userId="f4d65a87c7acd407" providerId="Windows Live" clId="Web-{03DB1493-CC8C-1028-C1DA-ECE2EAE4E686}" dt="2025-06-12T14:15:47.793" v="735"/>
          <ac:picMkLst>
            <pc:docMk/>
            <pc:sldMk cId="2195047130" sldId="494"/>
            <ac:picMk id="11" creationId="{5A2E75EF-7A8F-01A5-20E0-DCEBE00E10CC}"/>
          </ac:picMkLst>
        </pc:picChg>
        <pc:picChg chg="del">
          <ac:chgData name="TIM GRUGRU" userId="f4d65a87c7acd407" providerId="Windows Live" clId="Web-{03DB1493-CC8C-1028-C1DA-ECE2EAE4E686}" dt="2025-06-12T14:15:49.590" v="736"/>
          <ac:picMkLst>
            <pc:docMk/>
            <pc:sldMk cId="2195047130" sldId="494"/>
            <ac:picMk id="12" creationId="{3253CDD6-56A8-E380-E182-087531BE7C9B}"/>
          </ac:picMkLst>
        </pc:picChg>
      </pc:sldChg>
      <pc:sldChg chg="delSp add ord replId">
        <pc:chgData name="TIM GRUGRU" userId="f4d65a87c7acd407" providerId="Windows Live" clId="Web-{03DB1493-CC8C-1028-C1DA-ECE2EAE4E686}" dt="2025-06-12T14:17:31.472" v="749"/>
        <pc:sldMkLst>
          <pc:docMk/>
          <pc:sldMk cId="1091022831" sldId="495"/>
        </pc:sldMkLst>
        <pc:picChg chg="del">
          <ac:chgData name="TIM GRUGRU" userId="f4d65a87c7acd407" providerId="Windows Live" clId="Web-{03DB1493-CC8C-1028-C1DA-ECE2EAE4E686}" dt="2025-06-12T14:15:31.401" v="734"/>
          <ac:picMkLst>
            <pc:docMk/>
            <pc:sldMk cId="1091022831" sldId="495"/>
            <ac:picMk id="10" creationId="{E4F95A5B-CCF1-1AF2-9D79-68CCD73ADE74}"/>
          </ac:picMkLst>
        </pc:picChg>
        <pc:picChg chg="del">
          <ac:chgData name="TIM GRUGRU" userId="f4d65a87c7acd407" providerId="Windows Live" clId="Web-{03DB1493-CC8C-1028-C1DA-ECE2EAE4E686}" dt="2025-06-12T14:15:29.588" v="733"/>
          <ac:picMkLst>
            <pc:docMk/>
            <pc:sldMk cId="1091022831" sldId="495"/>
            <ac:picMk id="11" creationId="{162AECEC-9B0F-32BE-03B2-966605531267}"/>
          </ac:picMkLst>
        </pc:picChg>
        <pc:picChg chg="del">
          <ac:chgData name="TIM GRUGRU" userId="f4d65a87c7acd407" providerId="Windows Live" clId="Web-{03DB1493-CC8C-1028-C1DA-ECE2EAE4E686}" dt="2025-06-12T14:15:27.869" v="732"/>
          <ac:picMkLst>
            <pc:docMk/>
            <pc:sldMk cId="1091022831" sldId="495"/>
            <ac:picMk id="12" creationId="{C25898BB-7FFF-F517-0511-20CECBFB53A0}"/>
          </ac:picMkLst>
        </pc:picChg>
      </pc:sldChg>
      <pc:sldChg chg="addSp delSp modSp add replId">
        <pc:chgData name="TIM GRUGRU" userId="f4d65a87c7acd407" providerId="Windows Live" clId="Web-{03DB1493-CC8C-1028-C1DA-ECE2EAE4E686}" dt="2025-06-12T14:21:08.566" v="779"/>
        <pc:sldMkLst>
          <pc:docMk/>
          <pc:sldMk cId="1230164272" sldId="496"/>
        </pc:sldMkLst>
        <pc:spChg chg="add mod">
          <ac:chgData name="TIM GRUGRU" userId="f4d65a87c7acd407" providerId="Windows Live" clId="Web-{03DB1493-CC8C-1028-C1DA-ECE2EAE4E686}" dt="2025-06-12T14:21:05.191" v="778"/>
          <ac:spMkLst>
            <pc:docMk/>
            <pc:sldMk cId="1230164272" sldId="496"/>
            <ac:spMk id="10" creationId="{F1214C77-E557-270E-2292-636D7A78BBD5}"/>
          </ac:spMkLst>
        </pc:spChg>
        <pc:picChg chg="del">
          <ac:chgData name="TIM GRUGRU" userId="f4d65a87c7acd407" providerId="Windows Live" clId="Web-{03DB1493-CC8C-1028-C1DA-ECE2EAE4E686}" dt="2025-06-12T14:20:21.219" v="771"/>
          <ac:picMkLst>
            <pc:docMk/>
            <pc:sldMk cId="1230164272" sldId="496"/>
            <ac:picMk id="11" creationId="{2A32EDA4-0938-AEAC-410D-AF536FC4247E}"/>
          </ac:picMkLst>
        </pc:picChg>
        <pc:picChg chg="mod">
          <ac:chgData name="TIM GRUGRU" userId="f4d65a87c7acd407" providerId="Windows Live" clId="Web-{03DB1493-CC8C-1028-C1DA-ECE2EAE4E686}" dt="2025-06-12T14:21:08.566" v="779"/>
          <ac:picMkLst>
            <pc:docMk/>
            <pc:sldMk cId="1230164272" sldId="496"/>
            <ac:picMk id="12" creationId="{78B3C969-A6AD-AB1A-7164-8F264F056E53}"/>
          </ac:picMkLst>
        </pc:picChg>
      </pc:sldChg>
      <pc:sldChg chg="delSp add replId">
        <pc:chgData name="TIM GRUGRU" userId="f4d65a87c7acd407" providerId="Windows Live" clId="Web-{03DB1493-CC8C-1028-C1DA-ECE2EAE4E686}" dt="2025-06-12T14:22:04.711" v="783"/>
        <pc:sldMkLst>
          <pc:docMk/>
          <pc:sldMk cId="1634807747" sldId="497"/>
        </pc:sldMkLst>
        <pc:spChg chg="del">
          <ac:chgData name="TIM GRUGRU" userId="f4d65a87c7acd407" providerId="Windows Live" clId="Web-{03DB1493-CC8C-1028-C1DA-ECE2EAE4E686}" dt="2025-06-12T14:22:02.664" v="782"/>
          <ac:spMkLst>
            <pc:docMk/>
            <pc:sldMk cId="1634807747" sldId="497"/>
            <ac:spMk id="8" creationId="{7913CF5A-2B10-3112-04AC-59D435EE1852}"/>
          </ac:spMkLst>
        </pc:spChg>
        <pc:spChg chg="del">
          <ac:chgData name="TIM GRUGRU" userId="f4d65a87c7acd407" providerId="Windows Live" clId="Web-{03DB1493-CC8C-1028-C1DA-ECE2EAE4E686}" dt="2025-06-12T14:22:04.711" v="783"/>
          <ac:spMkLst>
            <pc:docMk/>
            <pc:sldMk cId="1634807747" sldId="497"/>
            <ac:spMk id="15" creationId="{A8DE2CCD-8DEF-13ED-B2FA-0F1896504D03}"/>
          </ac:spMkLst>
        </pc:spChg>
        <pc:picChg chg="del">
          <ac:chgData name="TIM GRUGRU" userId="f4d65a87c7acd407" providerId="Windows Live" clId="Web-{03DB1493-CC8C-1028-C1DA-ECE2EAE4E686}" dt="2025-06-12T14:21:50.225" v="781"/>
          <ac:picMkLst>
            <pc:docMk/>
            <pc:sldMk cId="1634807747" sldId="497"/>
            <ac:picMk id="11" creationId="{DDA26DAC-9F81-1DD7-4B98-4FA087283F82}"/>
          </ac:picMkLst>
        </pc:picChg>
      </pc:sldChg>
    </pc:docChg>
  </pc:docChgLst>
  <pc:docChgLst>
    <pc:chgData name="Sofian Archambault" userId="db12d9d74e99a5d3" providerId="Windows Live" clId="Web-{1BD8CAD2-3441-B3E4-5D2C-7A6AF5449416}"/>
    <pc:docChg chg="modSld">
      <pc:chgData name="Sofian Archambault" userId="db12d9d74e99a5d3" providerId="Windows Live" clId="Web-{1BD8CAD2-3441-B3E4-5D2C-7A6AF5449416}" dt="2025-05-16T11:31:29.870" v="2" actId="1076"/>
      <pc:docMkLst>
        <pc:docMk/>
      </pc:docMkLst>
    </pc:docChg>
  </pc:docChgLst>
  <pc:docChgLst>
    <pc:chgData name="Akram Atouile" userId="d54f35c6555e4497" providerId="Windows Live" clId="Web-{20C638FC-7701-5006-488D-465A037ACDB2}"/>
    <pc:docChg chg="addSld modSld">
      <pc:chgData name="Akram Atouile" userId="d54f35c6555e4497" providerId="Windows Live" clId="Web-{20C638FC-7701-5006-488D-465A037ACDB2}" dt="2025-05-15T09:03:53.236" v="210" actId="1076"/>
      <pc:docMkLst>
        <pc:docMk/>
      </pc:docMkLst>
      <pc:sldChg chg="addSp delSp modSp">
        <pc:chgData name="Akram Atouile" userId="d54f35c6555e4497" providerId="Windows Live" clId="Web-{20C638FC-7701-5006-488D-465A037ACDB2}" dt="2025-05-15T08:53:50.394" v="198" actId="20577"/>
        <pc:sldMkLst>
          <pc:docMk/>
          <pc:sldMk cId="1010144482" sldId="344"/>
        </pc:sldMkLst>
        <pc:spChg chg="mod">
          <ac:chgData name="Akram Atouile" userId="d54f35c6555e4497" providerId="Windows Live" clId="Web-{20C638FC-7701-5006-488D-465A037ACDB2}" dt="2025-05-15T08:14:59.166" v="21" actId="20577"/>
          <ac:spMkLst>
            <pc:docMk/>
            <pc:sldMk cId="1010144482" sldId="344"/>
            <ac:spMk id="5" creationId="{8328751F-1E89-2369-7C3A-BC2BA3F4A375}"/>
          </ac:spMkLst>
        </pc:spChg>
      </pc:sldChg>
      <pc:sldChg chg="addSp delSp modSp">
        <pc:chgData name="Akram Atouile" userId="d54f35c6555e4497" providerId="Windows Live" clId="Web-{20C638FC-7701-5006-488D-465A037ACDB2}" dt="2025-05-15T09:03:53.236" v="210" actId="1076"/>
        <pc:sldMkLst>
          <pc:docMk/>
          <pc:sldMk cId="2527532607" sldId="352"/>
        </pc:sldMkLst>
      </pc:sldChg>
      <pc:sldChg chg="modSp add replId modNotes">
        <pc:chgData name="Akram Atouile" userId="d54f35c6555e4497" providerId="Windows Live" clId="Web-{20C638FC-7701-5006-488D-465A037ACDB2}" dt="2025-05-15T08:14:31.368" v="15"/>
        <pc:sldMkLst>
          <pc:docMk/>
          <pc:sldMk cId="1906914131" sldId="366"/>
        </pc:sldMkLst>
      </pc:sldChg>
    </pc:docChg>
  </pc:docChgLst>
  <pc:docChgLst>
    <pc:chgData name="sarah hadi" userId="93ee62a5e095bd60" providerId="Windows Live" clId="Web-{48D00C3A-C468-8859-D9A3-29FE18C4510C}"/>
    <pc:docChg chg="addSld modSld">
      <pc:chgData name="sarah hadi" userId="93ee62a5e095bd60" providerId="Windows Live" clId="Web-{48D00C3A-C468-8859-D9A3-29FE18C4510C}" dt="2025-06-11T14:28:39.612" v="609" actId="1076"/>
      <pc:docMkLst>
        <pc:docMk/>
      </pc:docMkLst>
      <pc:sldChg chg="addSp delSp modSp">
        <pc:chgData name="sarah hadi" userId="93ee62a5e095bd60" providerId="Windows Live" clId="Web-{48D00C3A-C468-8859-D9A3-29FE18C4510C}" dt="2025-06-11T13:07:18.375" v="87"/>
        <pc:sldMkLst>
          <pc:docMk/>
          <pc:sldMk cId="3821479123" sldId="367"/>
        </pc:sldMkLst>
        <pc:spChg chg="del">
          <ac:chgData name="sarah hadi" userId="93ee62a5e095bd60" providerId="Windows Live" clId="Web-{48D00C3A-C468-8859-D9A3-29FE18C4510C}" dt="2025-06-11T12:51:40.170" v="2"/>
          <ac:spMkLst>
            <pc:docMk/>
            <pc:sldMk cId="3821479123" sldId="367"/>
            <ac:spMk id="3" creationId="{12873087-AA4D-0104-709E-BC44E55DE942}"/>
          </ac:spMkLst>
        </pc:spChg>
        <pc:spChg chg="mod">
          <ac:chgData name="sarah hadi" userId="93ee62a5e095bd60" providerId="Windows Live" clId="Web-{48D00C3A-C468-8859-D9A3-29FE18C4510C}" dt="2025-06-11T12:51:53.123" v="9" actId="20577"/>
          <ac:spMkLst>
            <pc:docMk/>
            <pc:sldMk cId="3821479123" sldId="367"/>
            <ac:spMk id="6" creationId="{D51B9D94-7823-E43D-39D1-B5244EDE87C4}"/>
          </ac:spMkLst>
        </pc:spChg>
        <pc:spChg chg="mod">
          <ac:chgData name="sarah hadi" userId="93ee62a5e095bd60" providerId="Windows Live" clId="Web-{48D00C3A-C468-8859-D9A3-29FE18C4510C}" dt="2025-06-11T13:07:08.484" v="86"/>
          <ac:spMkLst>
            <pc:docMk/>
            <pc:sldMk cId="3821479123" sldId="367"/>
            <ac:spMk id="8" creationId="{3096ACA8-5F03-F7F6-EE18-00964D4B68A1}"/>
          </ac:spMkLst>
        </pc:spChg>
        <pc:spChg chg="del mod">
          <ac:chgData name="sarah hadi" userId="93ee62a5e095bd60" providerId="Windows Live" clId="Web-{48D00C3A-C468-8859-D9A3-29FE18C4510C}" dt="2025-06-11T12:51:23.169" v="1"/>
          <ac:spMkLst>
            <pc:docMk/>
            <pc:sldMk cId="3821479123" sldId="367"/>
            <ac:spMk id="11" creationId="{19ED0E30-4BF3-C684-3819-97A845506DFB}"/>
          </ac:spMkLst>
        </pc:spChg>
        <pc:spChg chg="mod">
          <ac:chgData name="sarah hadi" userId="93ee62a5e095bd60" providerId="Windows Live" clId="Web-{48D00C3A-C468-8859-D9A3-29FE18C4510C}" dt="2025-06-11T12:53:40.112" v="79" actId="20577"/>
          <ac:spMkLst>
            <pc:docMk/>
            <pc:sldMk cId="3821479123" sldId="367"/>
            <ac:spMk id="13" creationId="{6DCB5D4C-E59B-F2E8-9307-92647147402B}"/>
          </ac:spMkLst>
        </pc:spChg>
        <pc:spChg chg="mod">
          <ac:chgData name="sarah hadi" userId="93ee62a5e095bd60" providerId="Windows Live" clId="Web-{48D00C3A-C468-8859-D9A3-29FE18C4510C}" dt="2025-06-11T13:07:18.375" v="87"/>
          <ac:spMkLst>
            <pc:docMk/>
            <pc:sldMk cId="3821479123" sldId="367"/>
            <ac:spMk id="14" creationId="{81C79DC4-080E-CD38-7D8F-0F456C1421C2}"/>
          </ac:spMkLst>
        </pc:spChg>
        <pc:grpChg chg="add mod">
          <ac:chgData name="sarah hadi" userId="93ee62a5e095bd60" providerId="Windows Live" clId="Web-{48D00C3A-C468-8859-D9A3-29FE18C4510C}" dt="2025-06-11T12:52:03.624" v="11" actId="1076"/>
          <ac:grpSpMkLst>
            <pc:docMk/>
            <pc:sldMk cId="3821479123" sldId="367"/>
            <ac:grpSpMk id="10" creationId="{7EFEF5BB-2260-DE17-480F-B4D983BE27D7}"/>
          </ac:grpSpMkLst>
        </pc:grpChg>
        <pc:grpChg chg="add mod">
          <ac:chgData name="sarah hadi" userId="93ee62a5e095bd60" providerId="Windows Live" clId="Web-{48D00C3A-C468-8859-D9A3-29FE18C4510C}" dt="2025-06-11T12:53:08.548" v="68" actId="1076"/>
          <ac:grpSpMkLst>
            <pc:docMk/>
            <pc:sldMk cId="3821479123" sldId="367"/>
            <ac:grpSpMk id="12" creationId="{C232E3B0-2902-90FB-0C3C-0A63DA45AE5C}"/>
          </ac:grpSpMkLst>
        </pc:grpChg>
        <pc:graphicFrameChg chg="mod modGraphic">
          <ac:chgData name="sarah hadi" userId="93ee62a5e095bd60" providerId="Windows Live" clId="Web-{48D00C3A-C468-8859-D9A3-29FE18C4510C}" dt="2025-06-11T12:53:32.830" v="76" actId="1076"/>
          <ac:graphicFrameMkLst>
            <pc:docMk/>
            <pc:sldMk cId="3821479123" sldId="367"/>
            <ac:graphicFrameMk id="7" creationId="{FB417A4B-5B69-E327-4559-934C45BFDB90}"/>
          </ac:graphicFrameMkLst>
        </pc:graphicFrameChg>
        <pc:graphicFrameChg chg="mod modGraphic">
          <ac:chgData name="sarah hadi" userId="93ee62a5e095bd60" providerId="Windows Live" clId="Web-{48D00C3A-C468-8859-D9A3-29FE18C4510C}" dt="2025-06-11T12:53:29.861" v="75" actId="1076"/>
          <ac:graphicFrameMkLst>
            <pc:docMk/>
            <pc:sldMk cId="3821479123" sldId="367"/>
            <ac:graphicFrameMk id="9" creationId="{5329D9E6-DA3E-8C6D-C623-63AB6994CE78}"/>
          </ac:graphicFrameMkLst>
        </pc:graphicFrameChg>
      </pc:sldChg>
      <pc:sldChg chg="addSp delSp modSp">
        <pc:chgData name="sarah hadi" userId="93ee62a5e095bd60" providerId="Windows Live" clId="Web-{48D00C3A-C468-8859-D9A3-29FE18C4510C}" dt="2025-06-11T14:22:17.098" v="525" actId="20577"/>
        <pc:sldMkLst>
          <pc:docMk/>
          <pc:sldMk cId="3324847880" sldId="368"/>
        </pc:sldMkLst>
        <pc:spChg chg="add del">
          <ac:chgData name="sarah hadi" userId="93ee62a5e095bd60" providerId="Windows Live" clId="Web-{48D00C3A-C468-8859-D9A3-29FE18C4510C}" dt="2025-06-11T13:11:01.179" v="89"/>
          <ac:spMkLst>
            <pc:docMk/>
            <pc:sldMk cId="3324847880" sldId="368"/>
            <ac:spMk id="3" creationId="{0DCCA3F1-F1FD-0EA1-CC53-1A4DA2C33077}"/>
          </ac:spMkLst>
        </pc:spChg>
        <pc:spChg chg="del">
          <ac:chgData name="sarah hadi" userId="93ee62a5e095bd60" providerId="Windows Live" clId="Web-{48D00C3A-C468-8859-D9A3-29FE18C4510C}" dt="2025-06-11T12:54:07.909" v="80"/>
          <ac:spMkLst>
            <pc:docMk/>
            <pc:sldMk cId="3324847880" sldId="368"/>
            <ac:spMk id="6" creationId="{6E53674A-262D-A4E1-31EB-E2D7B18AFC88}"/>
          </ac:spMkLst>
        </pc:spChg>
        <pc:spChg chg="add mod">
          <ac:chgData name="sarah hadi" userId="93ee62a5e095bd60" providerId="Windows Live" clId="Web-{48D00C3A-C468-8859-D9A3-29FE18C4510C}" dt="2025-06-11T14:22:17.098" v="525" actId="20577"/>
          <ac:spMkLst>
            <pc:docMk/>
            <pc:sldMk cId="3324847880" sldId="368"/>
            <ac:spMk id="7" creationId="{D9511C34-3183-83BF-75FF-D2EDC7F7B1F6}"/>
          </ac:spMkLst>
        </pc:spChg>
        <pc:picChg chg="add mod ord">
          <ac:chgData name="sarah hadi" userId="93ee62a5e095bd60" providerId="Windows Live" clId="Web-{48D00C3A-C468-8859-D9A3-29FE18C4510C}" dt="2025-06-11T12:54:14.488" v="83" actId="1076"/>
          <ac:picMkLst>
            <pc:docMk/>
            <pc:sldMk cId="3324847880" sldId="368"/>
            <ac:picMk id="2" creationId="{E61F9326-1AD4-BC95-CA33-C24BFA87C349}"/>
          </ac:picMkLst>
        </pc:picChg>
      </pc:sldChg>
      <pc:sldChg chg="addSp delSp modSp">
        <pc:chgData name="sarah hadi" userId="93ee62a5e095bd60" providerId="Windows Live" clId="Web-{48D00C3A-C468-8859-D9A3-29FE18C4510C}" dt="2025-06-11T14:25:51.496" v="592"/>
        <pc:sldMkLst>
          <pc:docMk/>
          <pc:sldMk cId="592129306" sldId="419"/>
        </pc:sldMkLst>
        <pc:spChg chg="del">
          <ac:chgData name="sarah hadi" userId="93ee62a5e095bd60" providerId="Windows Live" clId="Web-{48D00C3A-C468-8859-D9A3-29FE18C4510C}" dt="2025-06-11T14:22:32.239" v="527"/>
          <ac:spMkLst>
            <pc:docMk/>
            <pc:sldMk cId="592129306" sldId="419"/>
            <ac:spMk id="6" creationId="{1834B731-B725-AED4-01AC-CFA47E250008}"/>
          </ac:spMkLst>
        </pc:spChg>
        <pc:graphicFrameChg chg="add mod modGraphic">
          <ac:chgData name="sarah hadi" userId="93ee62a5e095bd60" providerId="Windows Live" clId="Web-{48D00C3A-C468-8859-D9A3-29FE18C4510C}" dt="2025-06-11T14:25:32.433" v="581"/>
          <ac:graphicFrameMkLst>
            <pc:docMk/>
            <pc:sldMk cId="592129306" sldId="419"/>
            <ac:graphicFrameMk id="3" creationId="{3AD7A673-6ABC-66C1-6EE2-E89E6F2C0110}"/>
          </ac:graphicFrameMkLst>
        </pc:graphicFrameChg>
        <pc:graphicFrameChg chg="add del mod">
          <ac:chgData name="sarah hadi" userId="93ee62a5e095bd60" providerId="Windows Live" clId="Web-{48D00C3A-C468-8859-D9A3-29FE18C4510C}" dt="2025-06-11T14:25:10.291" v="576"/>
          <ac:graphicFrameMkLst>
            <pc:docMk/>
            <pc:sldMk cId="592129306" sldId="419"/>
            <ac:graphicFrameMk id="8" creationId="{91A3816D-DB63-0FC2-8078-A2E195FA8DE6}"/>
          </ac:graphicFrameMkLst>
        </pc:graphicFrameChg>
        <pc:graphicFrameChg chg="add mod modGraphic">
          <ac:chgData name="sarah hadi" userId="93ee62a5e095bd60" providerId="Windows Live" clId="Web-{48D00C3A-C468-8859-D9A3-29FE18C4510C}" dt="2025-06-11T14:25:51.496" v="592"/>
          <ac:graphicFrameMkLst>
            <pc:docMk/>
            <pc:sldMk cId="592129306" sldId="419"/>
            <ac:graphicFrameMk id="10" creationId="{1BA9008A-37C0-CCE0-768F-DFE01C4E2FD0}"/>
          </ac:graphicFrameMkLst>
        </pc:graphicFrameChg>
      </pc:sldChg>
      <pc:sldChg chg="addSp delSp modSp">
        <pc:chgData name="sarah hadi" userId="93ee62a5e095bd60" providerId="Windows Live" clId="Web-{48D00C3A-C468-8859-D9A3-29FE18C4510C}" dt="2025-06-11T14:28:39.612" v="609" actId="1076"/>
        <pc:sldMkLst>
          <pc:docMk/>
          <pc:sldMk cId="4177810051" sldId="422"/>
        </pc:sldMkLst>
        <pc:spChg chg="mod">
          <ac:chgData name="sarah hadi" userId="93ee62a5e095bd60" providerId="Windows Live" clId="Web-{48D00C3A-C468-8859-D9A3-29FE18C4510C}" dt="2025-06-11T14:11:56.823" v="505" actId="20577"/>
          <ac:spMkLst>
            <pc:docMk/>
            <pc:sldMk cId="4177810051" sldId="422"/>
            <ac:spMk id="2" creationId="{409A34F1-DA80-0335-DD0B-DEF9D5DF8CD2}"/>
          </ac:spMkLst>
        </pc:spChg>
        <pc:spChg chg="add del mod">
          <ac:chgData name="sarah hadi" userId="93ee62a5e095bd60" providerId="Windows Live" clId="Web-{48D00C3A-C468-8859-D9A3-29FE18C4510C}" dt="2025-06-11T14:14:36.829" v="507"/>
          <ac:spMkLst>
            <pc:docMk/>
            <pc:sldMk cId="4177810051" sldId="422"/>
            <ac:spMk id="5" creationId="{DC764BCC-659B-0D4C-7DB2-A7621C676079}"/>
          </ac:spMkLst>
        </pc:spChg>
        <pc:spChg chg="add mod">
          <ac:chgData name="sarah hadi" userId="93ee62a5e095bd60" providerId="Windows Live" clId="Web-{48D00C3A-C468-8859-D9A3-29FE18C4510C}" dt="2025-06-11T14:28:39.612" v="609" actId="1076"/>
          <ac:spMkLst>
            <pc:docMk/>
            <pc:sldMk cId="4177810051" sldId="422"/>
            <ac:spMk id="9" creationId="{C3B77E79-E91D-4C1A-21D6-550F9B539201}"/>
          </ac:spMkLst>
        </pc:spChg>
        <pc:spChg chg="add del mod">
          <ac:chgData name="sarah hadi" userId="93ee62a5e095bd60" providerId="Windows Live" clId="Web-{48D00C3A-C468-8859-D9A3-29FE18C4510C}" dt="2025-06-11T14:27:38.422" v="599"/>
          <ac:spMkLst>
            <pc:docMk/>
            <pc:sldMk cId="4177810051" sldId="422"/>
            <ac:spMk id="11" creationId="{A5ADD2C5-4F7E-B3EE-B05E-C1DA50B4A705}"/>
          </ac:spMkLst>
        </pc:spChg>
        <pc:spChg chg="add del mod">
          <ac:chgData name="sarah hadi" userId="93ee62a5e095bd60" providerId="Windows Live" clId="Web-{48D00C3A-C468-8859-D9A3-29FE18C4510C}" dt="2025-06-11T14:27:28.734" v="597"/>
          <ac:spMkLst>
            <pc:docMk/>
            <pc:sldMk cId="4177810051" sldId="422"/>
            <ac:spMk id="13" creationId="{F361CB4B-B681-0B7E-2B2D-FAA3D86FA29E}"/>
          </ac:spMkLst>
        </pc:spChg>
        <pc:picChg chg="add mod ord">
          <ac:chgData name="sarah hadi" userId="93ee62a5e095bd60" providerId="Windows Live" clId="Web-{48D00C3A-C468-8859-D9A3-29FE18C4510C}" dt="2025-06-11T14:16:30.036" v="520" actId="1076"/>
          <ac:picMkLst>
            <pc:docMk/>
            <pc:sldMk cId="4177810051" sldId="422"/>
            <ac:picMk id="6" creationId="{71A30848-A4FD-6D36-0886-716D0FE61FCC}"/>
          </ac:picMkLst>
        </pc:picChg>
        <pc:picChg chg="del">
          <ac:chgData name="sarah hadi" userId="93ee62a5e095bd60" providerId="Windows Live" clId="Web-{48D00C3A-C468-8859-D9A3-29FE18C4510C}" dt="2025-06-11T14:12:00.230" v="506"/>
          <ac:picMkLst>
            <pc:docMk/>
            <pc:sldMk cId="4177810051" sldId="422"/>
            <ac:picMk id="8" creationId="{6927EB0A-5D84-D98E-0202-9FA3F668EBE3}"/>
          </ac:picMkLst>
        </pc:picChg>
      </pc:sldChg>
      <pc:sldChg chg="addSp delSp modSp">
        <pc:chgData name="sarah hadi" userId="93ee62a5e095bd60" providerId="Windows Live" clId="Web-{48D00C3A-C468-8859-D9A3-29FE18C4510C}" dt="2025-06-11T13:25:14.975" v="223" actId="1076"/>
        <pc:sldMkLst>
          <pc:docMk/>
          <pc:sldMk cId="423467989" sldId="426"/>
        </pc:sldMkLst>
        <pc:picChg chg="add mod">
          <ac:chgData name="sarah hadi" userId="93ee62a5e095bd60" providerId="Windows Live" clId="Web-{48D00C3A-C468-8859-D9A3-29FE18C4510C}" dt="2025-06-11T13:25:14.975" v="223" actId="1076"/>
          <ac:picMkLst>
            <pc:docMk/>
            <pc:sldMk cId="423467989" sldId="426"/>
            <ac:picMk id="5" creationId="{3B602E30-522C-70BE-4476-807DD20E0C9B}"/>
          </ac:picMkLst>
        </pc:picChg>
        <pc:picChg chg="del">
          <ac:chgData name="sarah hadi" userId="93ee62a5e095bd60" providerId="Windows Live" clId="Web-{48D00C3A-C468-8859-D9A3-29FE18C4510C}" dt="2025-06-11T13:25:07.475" v="221"/>
          <ac:picMkLst>
            <pc:docMk/>
            <pc:sldMk cId="423467989" sldId="426"/>
            <ac:picMk id="11" creationId="{DBDEEE8A-8DD4-5053-4FA9-B4D703E8A8A9}"/>
          </ac:picMkLst>
        </pc:picChg>
      </pc:sldChg>
      <pc:sldChg chg="modSp">
        <pc:chgData name="sarah hadi" userId="93ee62a5e095bd60" providerId="Windows Live" clId="Web-{48D00C3A-C468-8859-D9A3-29FE18C4510C}" dt="2025-06-11T13:11:38.853" v="94" actId="20577"/>
        <pc:sldMkLst>
          <pc:docMk/>
          <pc:sldMk cId="1601196913" sldId="435"/>
        </pc:sldMkLst>
        <pc:spChg chg="mod">
          <ac:chgData name="sarah hadi" userId="93ee62a5e095bd60" providerId="Windows Live" clId="Web-{48D00C3A-C468-8859-D9A3-29FE18C4510C}" dt="2025-06-11T13:11:38.853" v="94" actId="20577"/>
          <ac:spMkLst>
            <pc:docMk/>
            <pc:sldMk cId="1601196913" sldId="435"/>
            <ac:spMk id="6" creationId="{2BDE9CBB-FEA1-5D4C-CF23-B53CA4BD3BAB}"/>
          </ac:spMkLst>
        </pc:spChg>
      </pc:sldChg>
      <pc:sldChg chg="modSp">
        <pc:chgData name="sarah hadi" userId="93ee62a5e095bd60" providerId="Windows Live" clId="Web-{48D00C3A-C468-8859-D9A3-29FE18C4510C}" dt="2025-06-11T14:21:50.097" v="524"/>
        <pc:sldMkLst>
          <pc:docMk/>
          <pc:sldMk cId="4171812905" sldId="440"/>
        </pc:sldMkLst>
        <pc:graphicFrameChg chg="mod modGraphic">
          <ac:chgData name="sarah hadi" userId="93ee62a5e095bd60" providerId="Windows Live" clId="Web-{48D00C3A-C468-8859-D9A3-29FE18C4510C}" dt="2025-06-11T14:21:50.097" v="524"/>
          <ac:graphicFrameMkLst>
            <pc:docMk/>
            <pc:sldMk cId="4171812905" sldId="440"/>
            <ac:graphicFrameMk id="13" creationId="{B68B8CB9-6311-2622-2812-E82B4E89F44E}"/>
          </ac:graphicFrameMkLst>
        </pc:graphicFrameChg>
      </pc:sldChg>
      <pc:sldChg chg="addSp delSp modSp add replId addAnim delAnim">
        <pc:chgData name="sarah hadi" userId="93ee62a5e095bd60" providerId="Windows Live" clId="Web-{48D00C3A-C468-8859-D9A3-29FE18C4510C}" dt="2025-06-11T13:42:06.745" v="481"/>
        <pc:sldMkLst>
          <pc:docMk/>
          <pc:sldMk cId="2950118668" sldId="441"/>
        </pc:sldMkLst>
        <pc:spChg chg="mod">
          <ac:chgData name="sarah hadi" userId="93ee62a5e095bd60" providerId="Windows Live" clId="Web-{48D00C3A-C468-8859-D9A3-29FE18C4510C}" dt="2025-06-11T13:27:29.230" v="245" actId="20577"/>
          <ac:spMkLst>
            <pc:docMk/>
            <pc:sldMk cId="2950118668" sldId="441"/>
            <ac:spMk id="5" creationId="{FAB3C59B-0DB3-7701-92E2-C05CFDED6913}"/>
          </ac:spMkLst>
        </pc:spChg>
        <pc:spChg chg="add del mod">
          <ac:chgData name="sarah hadi" userId="93ee62a5e095bd60" providerId="Windows Live" clId="Web-{48D00C3A-C468-8859-D9A3-29FE18C4510C}" dt="2025-06-11T13:27:37.074" v="246"/>
          <ac:spMkLst>
            <pc:docMk/>
            <pc:sldMk cId="2950118668" sldId="441"/>
            <ac:spMk id="6" creationId="{09D10B10-3B8B-CFE4-9C05-8DA2C8DB71A9}"/>
          </ac:spMkLst>
        </pc:spChg>
        <pc:spChg chg="add del mod">
          <ac:chgData name="sarah hadi" userId="93ee62a5e095bd60" providerId="Windows Live" clId="Web-{48D00C3A-C468-8859-D9A3-29FE18C4510C}" dt="2025-06-11T13:22:31.735" v="220"/>
          <ac:spMkLst>
            <pc:docMk/>
            <pc:sldMk cId="2950118668" sldId="441"/>
            <ac:spMk id="8" creationId="{1231388E-4BDB-EA0D-4E8C-7C6D4868430F}"/>
          </ac:spMkLst>
        </pc:spChg>
        <pc:spChg chg="add del mod">
          <ac:chgData name="sarah hadi" userId="93ee62a5e095bd60" providerId="Windows Live" clId="Web-{48D00C3A-C468-8859-D9A3-29FE18C4510C}" dt="2025-06-11T13:27:07.339" v="229"/>
          <ac:spMkLst>
            <pc:docMk/>
            <pc:sldMk cId="2950118668" sldId="441"/>
            <ac:spMk id="10" creationId="{717DA4DA-D4EA-F30A-4830-6E579F4802E9}"/>
          </ac:spMkLst>
        </pc:spChg>
        <pc:spChg chg="add del">
          <ac:chgData name="sarah hadi" userId="93ee62a5e095bd60" providerId="Windows Live" clId="Web-{48D00C3A-C468-8859-D9A3-29FE18C4510C}" dt="2025-06-11T13:27:55.981" v="250"/>
          <ac:spMkLst>
            <pc:docMk/>
            <pc:sldMk cId="2950118668" sldId="441"/>
            <ac:spMk id="12" creationId="{3F0542B4-9346-BD51-A6B3-920AF440BB82}"/>
          </ac:spMkLst>
        </pc:spChg>
        <pc:spChg chg="add del">
          <ac:chgData name="sarah hadi" userId="93ee62a5e095bd60" providerId="Windows Live" clId="Web-{48D00C3A-C468-8859-D9A3-29FE18C4510C}" dt="2025-06-11T13:27:56.403" v="252"/>
          <ac:spMkLst>
            <pc:docMk/>
            <pc:sldMk cId="2950118668" sldId="441"/>
            <ac:spMk id="13" creationId="{8DCB5308-FBD4-0785-613B-84C41A5DCC06}"/>
          </ac:spMkLst>
        </pc:spChg>
        <pc:spChg chg="add del">
          <ac:chgData name="sarah hadi" userId="93ee62a5e095bd60" providerId="Windows Live" clId="Web-{48D00C3A-C468-8859-D9A3-29FE18C4510C}" dt="2025-06-11T13:28:02.231" v="254"/>
          <ac:spMkLst>
            <pc:docMk/>
            <pc:sldMk cId="2950118668" sldId="441"/>
            <ac:spMk id="14" creationId="{068B4B48-A2E0-25E6-D136-C0D87E346FF4}"/>
          </ac:spMkLst>
        </pc:spChg>
        <pc:spChg chg="add del mod">
          <ac:chgData name="sarah hadi" userId="93ee62a5e095bd60" providerId="Windows Live" clId="Web-{48D00C3A-C468-8859-D9A3-29FE18C4510C}" dt="2025-06-11T13:36:07.764" v="408"/>
          <ac:spMkLst>
            <pc:docMk/>
            <pc:sldMk cId="2950118668" sldId="441"/>
            <ac:spMk id="15" creationId="{F3E313FE-D27F-ACF7-B21E-ABB844C92A58}"/>
          </ac:spMkLst>
        </pc:spChg>
        <pc:spChg chg="add del mod">
          <ac:chgData name="sarah hadi" userId="93ee62a5e095bd60" providerId="Windows Live" clId="Web-{48D00C3A-C468-8859-D9A3-29FE18C4510C}" dt="2025-06-11T13:36:05.170" v="407"/>
          <ac:spMkLst>
            <pc:docMk/>
            <pc:sldMk cId="2950118668" sldId="441"/>
            <ac:spMk id="16" creationId="{60567E86-9A52-9519-82DA-2B99DD967BBA}"/>
          </ac:spMkLst>
        </pc:spChg>
        <pc:spChg chg="add mod">
          <ac:chgData name="sarah hadi" userId="93ee62a5e095bd60" providerId="Windows Live" clId="Web-{48D00C3A-C468-8859-D9A3-29FE18C4510C}" dt="2025-06-11T13:39:36.334" v="477" actId="20577"/>
          <ac:spMkLst>
            <pc:docMk/>
            <pc:sldMk cId="2950118668" sldId="441"/>
            <ac:spMk id="17" creationId="{95F26370-0446-038F-1E88-A72035AF1184}"/>
          </ac:spMkLst>
        </pc:spChg>
        <pc:spChg chg="add mod">
          <ac:chgData name="sarah hadi" userId="93ee62a5e095bd60" providerId="Windows Live" clId="Web-{48D00C3A-C468-8859-D9A3-29FE18C4510C}" dt="2025-06-11T13:39:24.333" v="474" actId="1076"/>
          <ac:spMkLst>
            <pc:docMk/>
            <pc:sldMk cId="2950118668" sldId="441"/>
            <ac:spMk id="19" creationId="{13DF8319-E4B6-8278-CD5C-ADAEA864EB0D}"/>
          </ac:spMkLst>
        </pc:spChg>
        <pc:picChg chg="del">
          <ac:chgData name="sarah hadi" userId="93ee62a5e095bd60" providerId="Windows Live" clId="Web-{48D00C3A-C468-8859-D9A3-29FE18C4510C}" dt="2025-06-11T12:54:22.191" v="85"/>
          <ac:picMkLst>
            <pc:docMk/>
            <pc:sldMk cId="2950118668" sldId="441"/>
            <ac:picMk id="2" creationId="{DE7155D7-C97D-E84A-7C40-F6174BD63E7B}"/>
          </ac:picMkLst>
        </pc:picChg>
        <pc:picChg chg="add del mod">
          <ac:chgData name="sarah hadi" userId="93ee62a5e095bd60" providerId="Windows Live" clId="Web-{48D00C3A-C468-8859-D9A3-29FE18C4510C}" dt="2025-06-11T13:27:02.667" v="228"/>
          <ac:picMkLst>
            <pc:docMk/>
            <pc:sldMk cId="2950118668" sldId="441"/>
            <ac:picMk id="7" creationId="{90C086E8-22E4-1429-C414-97C1F00C1567}"/>
          </ac:picMkLst>
        </pc:picChg>
        <pc:picChg chg="add del mod">
          <ac:chgData name="sarah hadi" userId="93ee62a5e095bd60" providerId="Windows Live" clId="Web-{48D00C3A-C468-8859-D9A3-29FE18C4510C}" dt="2025-06-11T13:22:25.454" v="219"/>
          <ac:picMkLst>
            <pc:docMk/>
            <pc:sldMk cId="2950118668" sldId="441"/>
            <ac:picMk id="9" creationId="{BDE6936F-AB5E-1A05-C0DD-0574C7F792E2}"/>
          </ac:picMkLst>
        </pc:picChg>
        <pc:picChg chg="add mod ord">
          <ac:chgData name="sarah hadi" userId="93ee62a5e095bd60" providerId="Windows Live" clId="Web-{48D00C3A-C468-8859-D9A3-29FE18C4510C}" dt="2025-06-11T13:39:40.803" v="478" actId="1076"/>
          <ac:picMkLst>
            <pc:docMk/>
            <pc:sldMk cId="2950118668" sldId="441"/>
            <ac:picMk id="11" creationId="{5DA1A02D-6D61-919A-7929-8BF52215BCBC}"/>
          </ac:picMkLst>
        </pc:picChg>
      </pc:sldChg>
      <pc:sldChg chg="modSp">
        <pc:chgData name="sarah hadi" userId="93ee62a5e095bd60" providerId="Windows Live" clId="Web-{48D00C3A-C468-8859-D9A3-29FE18C4510C}" dt="2025-06-11T13:49:37.136" v="484" actId="20577"/>
        <pc:sldMkLst>
          <pc:docMk/>
          <pc:sldMk cId="2477233569" sldId="442"/>
        </pc:sldMkLst>
        <pc:spChg chg="mod">
          <ac:chgData name="sarah hadi" userId="93ee62a5e095bd60" providerId="Windows Live" clId="Web-{48D00C3A-C468-8859-D9A3-29FE18C4510C}" dt="2025-06-11T13:49:37.136" v="484" actId="20577"/>
          <ac:spMkLst>
            <pc:docMk/>
            <pc:sldMk cId="2477233569" sldId="442"/>
            <ac:spMk id="5" creationId="{5DCB0DD0-E7EC-9D05-81EA-A50827E26710}"/>
          </ac:spMkLst>
        </pc:spChg>
      </pc:sldChg>
      <pc:sldChg chg="add replId">
        <pc:chgData name="sarah hadi" userId="93ee62a5e095bd60" providerId="Windows Live" clId="Web-{48D00C3A-C468-8859-D9A3-29FE18C4510C}" dt="2025-06-11T14:11:45.448" v="502"/>
        <pc:sldMkLst>
          <pc:docMk/>
          <pc:sldMk cId="3495233886" sldId="447"/>
        </pc:sldMkLst>
      </pc:sldChg>
    </pc:docChg>
  </pc:docChgLst>
  <pc:docChgLst>
    <pc:chgData name="Akram Atouile" userId="d54f35c6555e4497" providerId="Windows Live" clId="Web-{9214242D-A7D9-08DA-085B-EA19A82683FE}"/>
    <pc:docChg chg="modSld">
      <pc:chgData name="Akram Atouile" userId="d54f35c6555e4497" providerId="Windows Live" clId="Web-{9214242D-A7D9-08DA-085B-EA19A82683FE}" dt="2025-06-12T06:07:52.497" v="1" actId="1076"/>
      <pc:docMkLst>
        <pc:docMk/>
      </pc:docMkLst>
      <pc:sldChg chg="modSp">
        <pc:chgData name="Akram Atouile" userId="d54f35c6555e4497" providerId="Windows Live" clId="Web-{9214242D-A7D9-08DA-085B-EA19A82683FE}" dt="2025-06-12T06:07:52.497" v="1" actId="1076"/>
        <pc:sldMkLst>
          <pc:docMk/>
          <pc:sldMk cId="2641147914" sldId="437"/>
        </pc:sldMkLst>
        <pc:graphicFrameChg chg="mod">
          <ac:chgData name="Akram Atouile" userId="d54f35c6555e4497" providerId="Windows Live" clId="Web-{9214242D-A7D9-08DA-085B-EA19A82683FE}" dt="2025-06-12T06:07:52.497" v="1" actId="1076"/>
          <ac:graphicFrameMkLst>
            <pc:docMk/>
            <pc:sldMk cId="2641147914" sldId="437"/>
            <ac:graphicFrameMk id="9" creationId="{65022CA6-991B-8ECF-5DB3-591E0DE57FD8}"/>
          </ac:graphicFrameMkLst>
        </pc:graphicFrameChg>
      </pc:sldChg>
    </pc:docChg>
  </pc:docChgLst>
  <pc:docChgLst>
    <pc:chgData name="sarah hadi" userId="93ee62a5e095bd60" providerId="Windows Live" clId="Web-{6F469188-D616-63BD-F280-B44754A1454A}"/>
    <pc:docChg chg="addSld modSld sldOrd modSection">
      <pc:chgData name="sarah hadi" userId="93ee62a5e095bd60" providerId="Windows Live" clId="Web-{6F469188-D616-63BD-F280-B44754A1454A}" dt="2025-06-12T13:38:56.889" v="612" actId="20577"/>
      <pc:docMkLst>
        <pc:docMk/>
      </pc:docMkLst>
      <pc:sldChg chg="modSp">
        <pc:chgData name="sarah hadi" userId="93ee62a5e095bd60" providerId="Windows Live" clId="Web-{6F469188-D616-63BD-F280-B44754A1454A}" dt="2025-06-12T13:19:56.211" v="597" actId="20577"/>
        <pc:sldMkLst>
          <pc:docMk/>
          <pc:sldMk cId="541109412" sldId="313"/>
        </pc:sldMkLst>
        <pc:spChg chg="mod">
          <ac:chgData name="sarah hadi" userId="93ee62a5e095bd60" providerId="Windows Live" clId="Web-{6F469188-D616-63BD-F280-B44754A1454A}" dt="2025-06-12T13:19:56.211" v="597" actId="20577"/>
          <ac:spMkLst>
            <pc:docMk/>
            <pc:sldMk cId="541109412" sldId="313"/>
            <ac:spMk id="2" creationId="{D7AABB80-6305-84A5-E85C-6763DDBD013F}"/>
          </ac:spMkLst>
        </pc:spChg>
      </pc:sldChg>
      <pc:sldChg chg="modSp">
        <pc:chgData name="sarah hadi" userId="93ee62a5e095bd60" providerId="Windows Live" clId="Web-{6F469188-D616-63BD-F280-B44754A1454A}" dt="2025-06-12T12:47:42.227" v="388" actId="20577"/>
        <pc:sldMkLst>
          <pc:docMk/>
          <pc:sldMk cId="3072073634" sldId="346"/>
        </pc:sldMkLst>
        <pc:spChg chg="mod">
          <ac:chgData name="sarah hadi" userId="93ee62a5e095bd60" providerId="Windows Live" clId="Web-{6F469188-D616-63BD-F280-B44754A1454A}" dt="2025-06-12T12:47:42.227" v="388" actId="20577"/>
          <ac:spMkLst>
            <pc:docMk/>
            <pc:sldMk cId="3072073634" sldId="346"/>
            <ac:spMk id="5" creationId="{44FE3919-3868-7F5C-0BCB-0DFBBFF87984}"/>
          </ac:spMkLst>
        </pc:spChg>
        <pc:spChg chg="mod">
          <ac:chgData name="sarah hadi" userId="93ee62a5e095bd60" providerId="Windows Live" clId="Web-{6F469188-D616-63BD-F280-B44754A1454A}" dt="2025-06-12T09:51:14.505" v="119" actId="14100"/>
          <ac:spMkLst>
            <pc:docMk/>
            <pc:sldMk cId="3072073634" sldId="346"/>
            <ac:spMk id="6" creationId="{D9CA8FA4-39DE-07AA-BBC4-BFD541504AFF}"/>
          </ac:spMkLst>
        </pc:spChg>
      </pc:sldChg>
      <pc:sldChg chg="modSp">
        <pc:chgData name="sarah hadi" userId="93ee62a5e095bd60" providerId="Windows Live" clId="Web-{6F469188-D616-63BD-F280-B44754A1454A}" dt="2025-06-12T13:10:35.443" v="569" actId="20577"/>
        <pc:sldMkLst>
          <pc:docMk/>
          <pc:sldMk cId="3949621363" sldId="347"/>
        </pc:sldMkLst>
        <pc:spChg chg="mod">
          <ac:chgData name="sarah hadi" userId="93ee62a5e095bd60" providerId="Windows Live" clId="Web-{6F469188-D616-63BD-F280-B44754A1454A}" dt="2025-06-12T13:10:35.443" v="569" actId="20577"/>
          <ac:spMkLst>
            <pc:docMk/>
            <pc:sldMk cId="3949621363" sldId="347"/>
            <ac:spMk id="5" creationId="{B3993214-78B4-F09B-AC11-E8DFD348E126}"/>
          </ac:spMkLst>
        </pc:spChg>
      </pc:sldChg>
      <pc:sldChg chg="modSp">
        <pc:chgData name="sarah hadi" userId="93ee62a5e095bd60" providerId="Windows Live" clId="Web-{6F469188-D616-63BD-F280-B44754A1454A}" dt="2025-06-12T12:47:49.884" v="395" actId="20577"/>
        <pc:sldMkLst>
          <pc:docMk/>
          <pc:sldMk cId="3821479123" sldId="367"/>
        </pc:sldMkLst>
        <pc:spChg chg="mod">
          <ac:chgData name="sarah hadi" userId="93ee62a5e095bd60" providerId="Windows Live" clId="Web-{6F469188-D616-63BD-F280-B44754A1454A}" dt="2025-06-12T12:47:49.884" v="395" actId="20577"/>
          <ac:spMkLst>
            <pc:docMk/>
            <pc:sldMk cId="3821479123" sldId="367"/>
            <ac:spMk id="5" creationId="{BD48E5DF-D84C-6BBE-8841-41DDAF2A620A}"/>
          </ac:spMkLst>
        </pc:spChg>
      </pc:sldChg>
      <pc:sldChg chg="modSp">
        <pc:chgData name="sarah hadi" userId="93ee62a5e095bd60" providerId="Windows Live" clId="Web-{6F469188-D616-63BD-F280-B44754A1454A}" dt="2025-06-12T12:47:55.978" v="402" actId="20577"/>
        <pc:sldMkLst>
          <pc:docMk/>
          <pc:sldMk cId="3324847880" sldId="368"/>
        </pc:sldMkLst>
        <pc:spChg chg="mod">
          <ac:chgData name="sarah hadi" userId="93ee62a5e095bd60" providerId="Windows Live" clId="Web-{6F469188-D616-63BD-F280-B44754A1454A}" dt="2025-06-12T12:47:55.978" v="402" actId="20577"/>
          <ac:spMkLst>
            <pc:docMk/>
            <pc:sldMk cId="3324847880" sldId="368"/>
            <ac:spMk id="5" creationId="{0BEFE74E-A328-4AC9-EA28-E73F12575115}"/>
          </ac:spMkLst>
        </pc:spChg>
        <pc:spChg chg="mod">
          <ac:chgData name="sarah hadi" userId="93ee62a5e095bd60" providerId="Windows Live" clId="Web-{6F469188-D616-63BD-F280-B44754A1454A}" dt="2025-06-12T12:47:33.664" v="386" actId="20577"/>
          <ac:spMkLst>
            <pc:docMk/>
            <pc:sldMk cId="3324847880" sldId="368"/>
            <ac:spMk id="7" creationId="{D9511C34-3183-83BF-75FF-D2EDC7F7B1F6}"/>
          </ac:spMkLst>
        </pc:spChg>
      </pc:sldChg>
      <pc:sldChg chg="modSp">
        <pc:chgData name="sarah hadi" userId="93ee62a5e095bd60" providerId="Windows Live" clId="Web-{6F469188-D616-63BD-F280-B44754A1454A}" dt="2025-06-12T12:51:17.312" v="460" actId="20577"/>
        <pc:sldMkLst>
          <pc:docMk/>
          <pc:sldMk cId="3321362229" sldId="375"/>
        </pc:sldMkLst>
        <pc:spChg chg="mod">
          <ac:chgData name="sarah hadi" userId="93ee62a5e095bd60" providerId="Windows Live" clId="Web-{6F469188-D616-63BD-F280-B44754A1454A}" dt="2025-06-12T12:51:17.312" v="460" actId="20577"/>
          <ac:spMkLst>
            <pc:docMk/>
            <pc:sldMk cId="3321362229" sldId="375"/>
            <ac:spMk id="5" creationId="{D653F7B2-BA47-090A-AD67-6A6FEE186C07}"/>
          </ac:spMkLst>
        </pc:spChg>
      </pc:sldChg>
      <pc:sldChg chg="modSp">
        <pc:chgData name="sarah hadi" userId="93ee62a5e095bd60" providerId="Windows Live" clId="Web-{6F469188-D616-63BD-F280-B44754A1454A}" dt="2025-06-12T13:07:59.594" v="546" actId="20577"/>
        <pc:sldMkLst>
          <pc:docMk/>
          <pc:sldMk cId="2729461530" sldId="384"/>
        </pc:sldMkLst>
        <pc:spChg chg="mod">
          <ac:chgData name="sarah hadi" userId="93ee62a5e095bd60" providerId="Windows Live" clId="Web-{6F469188-D616-63BD-F280-B44754A1454A}" dt="2025-06-12T13:07:59.594" v="546" actId="20577"/>
          <ac:spMkLst>
            <pc:docMk/>
            <pc:sldMk cId="2729461530" sldId="384"/>
            <ac:spMk id="6" creationId="{77DEE80A-6E3F-E9F2-C356-F3DD9B8E5A60}"/>
          </ac:spMkLst>
        </pc:spChg>
      </pc:sldChg>
      <pc:sldChg chg="modSp">
        <pc:chgData name="sarah hadi" userId="93ee62a5e095bd60" providerId="Windows Live" clId="Web-{6F469188-D616-63BD-F280-B44754A1454A}" dt="2025-06-12T13:09:10.112" v="559" actId="20577"/>
        <pc:sldMkLst>
          <pc:docMk/>
          <pc:sldMk cId="2004824083" sldId="391"/>
        </pc:sldMkLst>
        <pc:spChg chg="mod">
          <ac:chgData name="sarah hadi" userId="93ee62a5e095bd60" providerId="Windows Live" clId="Web-{6F469188-D616-63BD-F280-B44754A1454A}" dt="2025-06-12T13:09:10.112" v="559" actId="20577"/>
          <ac:spMkLst>
            <pc:docMk/>
            <pc:sldMk cId="2004824083" sldId="391"/>
            <ac:spMk id="6" creationId="{467D9679-836F-2C41-D424-88F358CBE577}"/>
          </ac:spMkLst>
        </pc:spChg>
      </pc:sldChg>
      <pc:sldChg chg="addSp delSp modSp">
        <pc:chgData name="sarah hadi" userId="93ee62a5e095bd60" providerId="Windows Live" clId="Web-{6F469188-D616-63BD-F280-B44754A1454A}" dt="2025-06-12T12:34:08.201" v="336" actId="20577"/>
        <pc:sldMkLst>
          <pc:docMk/>
          <pc:sldMk cId="1408471912" sldId="408"/>
        </pc:sldMkLst>
        <pc:spChg chg="mod topLvl">
          <ac:chgData name="sarah hadi" userId="93ee62a5e095bd60" providerId="Windows Live" clId="Web-{6F469188-D616-63BD-F280-B44754A1454A}" dt="2025-06-12T12:30:51.851" v="322"/>
          <ac:spMkLst>
            <pc:docMk/>
            <pc:sldMk cId="1408471912" sldId="408"/>
            <ac:spMk id="2" creationId="{0D0B04C7-0D40-292C-F4B4-84C4BC29C5EF}"/>
          </ac:spMkLst>
        </pc:spChg>
        <pc:spChg chg="mod">
          <ac:chgData name="sarah hadi" userId="93ee62a5e095bd60" providerId="Windows Live" clId="Web-{6F469188-D616-63BD-F280-B44754A1454A}" dt="2025-06-12T12:34:08.201" v="336" actId="20577"/>
          <ac:spMkLst>
            <pc:docMk/>
            <pc:sldMk cId="1408471912" sldId="408"/>
            <ac:spMk id="5" creationId="{EC2D70A2-3695-B0DE-C92F-AB6AA6912EEB}"/>
          </ac:spMkLst>
        </pc:spChg>
        <pc:spChg chg="mod topLvl">
          <ac:chgData name="sarah hadi" userId="93ee62a5e095bd60" providerId="Windows Live" clId="Web-{6F469188-D616-63BD-F280-B44754A1454A}" dt="2025-06-12T12:30:51.851" v="322"/>
          <ac:spMkLst>
            <pc:docMk/>
            <pc:sldMk cId="1408471912" sldId="408"/>
            <ac:spMk id="6" creationId="{6F14A05D-9AFA-E284-CCC3-9EF52E511C8A}"/>
          </ac:spMkLst>
        </pc:spChg>
        <pc:spChg chg="del">
          <ac:chgData name="sarah hadi" userId="93ee62a5e095bd60" providerId="Windows Live" clId="Web-{6F469188-D616-63BD-F280-B44754A1454A}" dt="2025-06-12T12:29:30.958" v="121"/>
          <ac:spMkLst>
            <pc:docMk/>
            <pc:sldMk cId="1408471912" sldId="408"/>
            <ac:spMk id="7" creationId="{34A20500-3427-1994-2E5F-98AA17DE09A9}"/>
          </ac:spMkLst>
        </pc:spChg>
        <pc:spChg chg="del">
          <ac:chgData name="sarah hadi" userId="93ee62a5e095bd60" providerId="Windows Live" clId="Web-{6F469188-D616-63BD-F280-B44754A1454A}" dt="2025-06-12T12:29:34.724" v="123"/>
          <ac:spMkLst>
            <pc:docMk/>
            <pc:sldMk cId="1408471912" sldId="408"/>
            <ac:spMk id="8" creationId="{EEC676B7-94DB-C364-D874-18B5DC82189E}"/>
          </ac:spMkLst>
        </pc:spChg>
        <pc:spChg chg="mod topLvl">
          <ac:chgData name="sarah hadi" userId="93ee62a5e095bd60" providerId="Windows Live" clId="Web-{6F469188-D616-63BD-F280-B44754A1454A}" dt="2025-06-12T12:30:51.851" v="322"/>
          <ac:spMkLst>
            <pc:docMk/>
            <pc:sldMk cId="1408471912" sldId="408"/>
            <ac:spMk id="10" creationId="{27FD2366-DD83-E1F2-DEE9-3398D7F83F51}"/>
          </ac:spMkLst>
        </pc:spChg>
        <pc:spChg chg="del">
          <ac:chgData name="sarah hadi" userId="93ee62a5e095bd60" providerId="Windows Live" clId="Web-{6F469188-D616-63BD-F280-B44754A1454A}" dt="2025-06-12T12:29:38.349" v="124"/>
          <ac:spMkLst>
            <pc:docMk/>
            <pc:sldMk cId="1408471912" sldId="408"/>
            <ac:spMk id="11" creationId="{24F1CAE3-7189-A423-02F8-DCE8F3D86BAB}"/>
          </ac:spMkLst>
        </pc:spChg>
        <pc:spChg chg="mod topLvl">
          <ac:chgData name="sarah hadi" userId="93ee62a5e095bd60" providerId="Windows Live" clId="Web-{6F469188-D616-63BD-F280-B44754A1454A}" dt="2025-06-12T12:30:51.851" v="322"/>
          <ac:spMkLst>
            <pc:docMk/>
            <pc:sldMk cId="1408471912" sldId="408"/>
            <ac:spMk id="12" creationId="{98F6EA14-1071-D07E-B52E-407E248CDF9D}"/>
          </ac:spMkLst>
        </pc:spChg>
        <pc:spChg chg="mod topLvl">
          <ac:chgData name="sarah hadi" userId="93ee62a5e095bd60" providerId="Windows Live" clId="Web-{6F469188-D616-63BD-F280-B44754A1454A}" dt="2025-06-12T12:30:51.851" v="322"/>
          <ac:spMkLst>
            <pc:docMk/>
            <pc:sldMk cId="1408471912" sldId="408"/>
            <ac:spMk id="13" creationId="{BA6F1BC5-9AB9-FFE5-0D94-5C6F3A2A58CD}"/>
          </ac:spMkLst>
        </pc:spChg>
        <pc:spChg chg="del mod">
          <ac:chgData name="sarah hadi" userId="93ee62a5e095bd60" providerId="Windows Live" clId="Web-{6F469188-D616-63BD-F280-B44754A1454A}" dt="2025-06-12T12:30:25.350" v="288"/>
          <ac:spMkLst>
            <pc:docMk/>
            <pc:sldMk cId="1408471912" sldId="408"/>
            <ac:spMk id="14" creationId="{AD3011E8-DF5E-05F9-473D-8FB81C198530}"/>
          </ac:spMkLst>
        </pc:spChg>
        <pc:spChg chg="mod">
          <ac:chgData name="sarah hadi" userId="93ee62a5e095bd60" providerId="Windows Live" clId="Web-{6F469188-D616-63BD-F280-B44754A1454A}" dt="2025-06-12T12:30:14.131" v="213" actId="1076"/>
          <ac:spMkLst>
            <pc:docMk/>
            <pc:sldMk cId="1408471912" sldId="408"/>
            <ac:spMk id="15" creationId="{DC08F266-11CE-9BD4-56AF-C05900245233}"/>
          </ac:spMkLst>
        </pc:spChg>
        <pc:spChg chg="mod">
          <ac:chgData name="sarah hadi" userId="93ee62a5e095bd60" providerId="Windows Live" clId="Web-{6F469188-D616-63BD-F280-B44754A1454A}" dt="2025-06-12T12:30:14.163" v="214" actId="1076"/>
          <ac:spMkLst>
            <pc:docMk/>
            <pc:sldMk cId="1408471912" sldId="408"/>
            <ac:spMk id="16" creationId="{AF31C4DF-5C44-F312-4114-A864FB610459}"/>
          </ac:spMkLst>
        </pc:spChg>
        <pc:spChg chg="mod">
          <ac:chgData name="sarah hadi" userId="93ee62a5e095bd60" providerId="Windows Live" clId="Web-{6F469188-D616-63BD-F280-B44754A1454A}" dt="2025-06-12T12:30:14.178" v="215" actId="1076"/>
          <ac:spMkLst>
            <pc:docMk/>
            <pc:sldMk cId="1408471912" sldId="408"/>
            <ac:spMk id="17" creationId="{A16BAD48-34E6-3B61-D1AD-1026DC9E14AF}"/>
          </ac:spMkLst>
        </pc:spChg>
        <pc:spChg chg="add mod">
          <ac:chgData name="sarah hadi" userId="93ee62a5e095bd60" providerId="Windows Live" clId="Web-{6F469188-D616-63BD-F280-B44754A1454A}" dt="2025-06-12T12:30:14.194" v="216" actId="1076"/>
          <ac:spMkLst>
            <pc:docMk/>
            <pc:sldMk cId="1408471912" sldId="408"/>
            <ac:spMk id="18" creationId="{704AEDA3-3891-BF9C-0C42-818C415405D3}"/>
          </ac:spMkLst>
        </pc:spChg>
        <pc:spChg chg="mod">
          <ac:chgData name="sarah hadi" userId="93ee62a5e095bd60" providerId="Windows Live" clId="Web-{6F469188-D616-63BD-F280-B44754A1454A}" dt="2025-06-12T12:30:14.225" v="217" actId="1076"/>
          <ac:spMkLst>
            <pc:docMk/>
            <pc:sldMk cId="1408471912" sldId="408"/>
            <ac:spMk id="19" creationId="{E644EA76-858E-22A6-40B1-EA8220FE4B78}"/>
          </ac:spMkLst>
        </pc:spChg>
        <pc:spChg chg="mod">
          <ac:chgData name="sarah hadi" userId="93ee62a5e095bd60" providerId="Windows Live" clId="Web-{6F469188-D616-63BD-F280-B44754A1454A}" dt="2025-06-12T12:30:14.241" v="218" actId="1076"/>
          <ac:spMkLst>
            <pc:docMk/>
            <pc:sldMk cId="1408471912" sldId="408"/>
            <ac:spMk id="20" creationId="{CB9EA081-60E3-66E1-AB4E-CFDC7C627B04}"/>
          </ac:spMkLst>
        </pc:spChg>
        <pc:spChg chg="mod">
          <ac:chgData name="sarah hadi" userId="93ee62a5e095bd60" providerId="Windows Live" clId="Web-{6F469188-D616-63BD-F280-B44754A1454A}" dt="2025-06-12T12:30:14.288" v="220" actId="1076"/>
          <ac:spMkLst>
            <pc:docMk/>
            <pc:sldMk cId="1408471912" sldId="408"/>
            <ac:spMk id="22" creationId="{8D2D6311-FB33-2DBA-25DA-B44BD22073CB}"/>
          </ac:spMkLst>
        </pc:spChg>
        <pc:spChg chg="mod">
          <ac:chgData name="sarah hadi" userId="93ee62a5e095bd60" providerId="Windows Live" clId="Web-{6F469188-D616-63BD-F280-B44754A1454A}" dt="2025-06-12T12:30:14.350" v="223" actId="1076"/>
          <ac:spMkLst>
            <pc:docMk/>
            <pc:sldMk cId="1408471912" sldId="408"/>
            <ac:spMk id="25" creationId="{BC39E806-DB46-28A2-2D15-2D77C0DBC8AD}"/>
          </ac:spMkLst>
        </pc:spChg>
        <pc:spChg chg="mod">
          <ac:chgData name="sarah hadi" userId="93ee62a5e095bd60" providerId="Windows Live" clId="Web-{6F469188-D616-63BD-F280-B44754A1454A}" dt="2025-06-12T12:30:14.381" v="224" actId="1076"/>
          <ac:spMkLst>
            <pc:docMk/>
            <pc:sldMk cId="1408471912" sldId="408"/>
            <ac:spMk id="26" creationId="{71ABDEEE-3F2E-B33B-C391-B6F24461BA68}"/>
          </ac:spMkLst>
        </pc:spChg>
        <pc:spChg chg="mod">
          <ac:chgData name="sarah hadi" userId="93ee62a5e095bd60" providerId="Windows Live" clId="Web-{6F469188-D616-63BD-F280-B44754A1454A}" dt="2025-06-12T12:30:14.428" v="226" actId="1076"/>
          <ac:spMkLst>
            <pc:docMk/>
            <pc:sldMk cId="1408471912" sldId="408"/>
            <ac:spMk id="28" creationId="{9C63269E-DBD4-AC70-407E-8E811AEF6452}"/>
          </ac:spMkLst>
        </pc:spChg>
        <pc:spChg chg="mod">
          <ac:chgData name="sarah hadi" userId="93ee62a5e095bd60" providerId="Windows Live" clId="Web-{6F469188-D616-63BD-F280-B44754A1454A}" dt="2025-06-12T12:30:14.459" v="227" actId="1076"/>
          <ac:spMkLst>
            <pc:docMk/>
            <pc:sldMk cId="1408471912" sldId="408"/>
            <ac:spMk id="29" creationId="{646FD4D7-C74D-7B85-2962-34B94310C021}"/>
          </ac:spMkLst>
        </pc:spChg>
        <pc:spChg chg="mod">
          <ac:chgData name="sarah hadi" userId="93ee62a5e095bd60" providerId="Windows Live" clId="Web-{6F469188-D616-63BD-F280-B44754A1454A}" dt="2025-06-12T12:30:14.475" v="228" actId="1076"/>
          <ac:spMkLst>
            <pc:docMk/>
            <pc:sldMk cId="1408471912" sldId="408"/>
            <ac:spMk id="30" creationId="{ECA6FB1E-3A75-059D-1987-6824B4842077}"/>
          </ac:spMkLst>
        </pc:spChg>
        <pc:spChg chg="add mod">
          <ac:chgData name="sarah hadi" userId="93ee62a5e095bd60" providerId="Windows Live" clId="Web-{6F469188-D616-63BD-F280-B44754A1454A}" dt="2025-06-12T12:30:14.506" v="229" actId="1076"/>
          <ac:spMkLst>
            <pc:docMk/>
            <pc:sldMk cId="1408471912" sldId="408"/>
            <ac:spMk id="31" creationId="{00B08B16-E38F-0FE6-8EFB-D3DF22E95A40}"/>
          </ac:spMkLst>
        </pc:spChg>
        <pc:spChg chg="mod">
          <ac:chgData name="sarah hadi" userId="93ee62a5e095bd60" providerId="Windows Live" clId="Web-{6F469188-D616-63BD-F280-B44754A1454A}" dt="2025-06-12T12:30:14.538" v="230" actId="1076"/>
          <ac:spMkLst>
            <pc:docMk/>
            <pc:sldMk cId="1408471912" sldId="408"/>
            <ac:spMk id="32" creationId="{671F61FE-D019-7D39-3FB4-A9ECA4F39749}"/>
          </ac:spMkLst>
        </pc:spChg>
        <pc:spChg chg="mod">
          <ac:chgData name="sarah hadi" userId="93ee62a5e095bd60" providerId="Windows Live" clId="Web-{6F469188-D616-63BD-F280-B44754A1454A}" dt="2025-06-12T12:30:14.569" v="231" actId="1076"/>
          <ac:spMkLst>
            <pc:docMk/>
            <pc:sldMk cId="1408471912" sldId="408"/>
            <ac:spMk id="33" creationId="{844598BB-7E67-DE9C-D2EA-DC36F11120A8}"/>
          </ac:spMkLst>
        </pc:spChg>
        <pc:spChg chg="mod">
          <ac:chgData name="sarah hadi" userId="93ee62a5e095bd60" providerId="Windows Live" clId="Web-{6F469188-D616-63BD-F280-B44754A1454A}" dt="2025-06-12T12:30:14.584" v="232" actId="1076"/>
          <ac:spMkLst>
            <pc:docMk/>
            <pc:sldMk cId="1408471912" sldId="408"/>
            <ac:spMk id="34" creationId="{C6BDCD64-0BA2-955A-7BFB-D87B8BAE3135}"/>
          </ac:spMkLst>
        </pc:spChg>
        <pc:spChg chg="mod">
          <ac:chgData name="sarah hadi" userId="93ee62a5e095bd60" providerId="Windows Live" clId="Web-{6F469188-D616-63BD-F280-B44754A1454A}" dt="2025-06-12T12:30:14.600" v="233" actId="1076"/>
          <ac:spMkLst>
            <pc:docMk/>
            <pc:sldMk cId="1408471912" sldId="408"/>
            <ac:spMk id="35" creationId="{D26F14E3-111B-9C8A-E493-ACFDBC82DF2F}"/>
          </ac:spMkLst>
        </pc:spChg>
        <pc:spChg chg="mod">
          <ac:chgData name="sarah hadi" userId="93ee62a5e095bd60" providerId="Windows Live" clId="Web-{6F469188-D616-63BD-F280-B44754A1454A}" dt="2025-06-12T12:30:14.631" v="234" actId="1076"/>
          <ac:spMkLst>
            <pc:docMk/>
            <pc:sldMk cId="1408471912" sldId="408"/>
            <ac:spMk id="36" creationId="{40C2CDB4-F3D7-1783-C98D-6A302B2A423B}"/>
          </ac:spMkLst>
        </pc:spChg>
        <pc:spChg chg="mod">
          <ac:chgData name="sarah hadi" userId="93ee62a5e095bd60" providerId="Windows Live" clId="Web-{6F469188-D616-63BD-F280-B44754A1454A}" dt="2025-06-12T12:30:14.647" v="235" actId="1076"/>
          <ac:spMkLst>
            <pc:docMk/>
            <pc:sldMk cId="1408471912" sldId="408"/>
            <ac:spMk id="37" creationId="{69646388-7425-E69F-9E94-3DCEC4C48456}"/>
          </ac:spMkLst>
        </pc:spChg>
        <pc:spChg chg="mod">
          <ac:chgData name="sarah hadi" userId="93ee62a5e095bd60" providerId="Windows Live" clId="Web-{6F469188-D616-63BD-F280-B44754A1454A}" dt="2025-06-12T12:30:14.663" v="236" actId="1076"/>
          <ac:spMkLst>
            <pc:docMk/>
            <pc:sldMk cId="1408471912" sldId="408"/>
            <ac:spMk id="38" creationId="{E94DEC1C-84D6-1BAA-E145-69769D22FDBA}"/>
          </ac:spMkLst>
        </pc:spChg>
        <pc:spChg chg="mod">
          <ac:chgData name="sarah hadi" userId="93ee62a5e095bd60" providerId="Windows Live" clId="Web-{6F469188-D616-63BD-F280-B44754A1454A}" dt="2025-06-12T12:30:14.694" v="237" actId="1076"/>
          <ac:spMkLst>
            <pc:docMk/>
            <pc:sldMk cId="1408471912" sldId="408"/>
            <ac:spMk id="39" creationId="{F86BE7DE-5B9D-41D3-4359-42E8DB5CEA36}"/>
          </ac:spMkLst>
        </pc:spChg>
        <pc:spChg chg="mod">
          <ac:chgData name="sarah hadi" userId="93ee62a5e095bd60" providerId="Windows Live" clId="Web-{6F469188-D616-63BD-F280-B44754A1454A}" dt="2025-06-12T12:30:14.709" v="238" actId="1076"/>
          <ac:spMkLst>
            <pc:docMk/>
            <pc:sldMk cId="1408471912" sldId="408"/>
            <ac:spMk id="40" creationId="{75F3C3AD-173A-FB19-F2A9-5DC612372F0D}"/>
          </ac:spMkLst>
        </pc:spChg>
        <pc:spChg chg="mod">
          <ac:chgData name="sarah hadi" userId="93ee62a5e095bd60" providerId="Windows Live" clId="Web-{6F469188-D616-63BD-F280-B44754A1454A}" dt="2025-06-12T12:30:14.741" v="239" actId="1076"/>
          <ac:spMkLst>
            <pc:docMk/>
            <pc:sldMk cId="1408471912" sldId="408"/>
            <ac:spMk id="41" creationId="{CA794939-9172-B26A-E83F-75EB5B6004EB}"/>
          </ac:spMkLst>
        </pc:spChg>
        <pc:spChg chg="mod">
          <ac:chgData name="sarah hadi" userId="93ee62a5e095bd60" providerId="Windows Live" clId="Web-{6F469188-D616-63BD-F280-B44754A1454A}" dt="2025-06-12T12:30:14.788" v="241" actId="1076"/>
          <ac:spMkLst>
            <pc:docMk/>
            <pc:sldMk cId="1408471912" sldId="408"/>
            <ac:spMk id="43" creationId="{AE92EF8A-85E6-9450-2700-D2D62261EBAA}"/>
          </ac:spMkLst>
        </pc:spChg>
        <pc:spChg chg="mod">
          <ac:chgData name="sarah hadi" userId="93ee62a5e095bd60" providerId="Windows Live" clId="Web-{6F469188-D616-63BD-F280-B44754A1454A}" dt="2025-06-12T12:30:14.819" v="242" actId="1076"/>
          <ac:spMkLst>
            <pc:docMk/>
            <pc:sldMk cId="1408471912" sldId="408"/>
            <ac:spMk id="44" creationId="{E8D461D4-24B0-768E-0DD2-D0FA6D0DF80B}"/>
          </ac:spMkLst>
        </pc:spChg>
        <pc:spChg chg="add mod">
          <ac:chgData name="sarah hadi" userId="93ee62a5e095bd60" providerId="Windows Live" clId="Web-{6F469188-D616-63BD-F280-B44754A1454A}" dt="2025-06-12T12:30:14.850" v="243" actId="1076"/>
          <ac:spMkLst>
            <pc:docMk/>
            <pc:sldMk cId="1408471912" sldId="408"/>
            <ac:spMk id="45" creationId="{E580DD45-F6E2-6794-3AA8-060459E42710}"/>
          </ac:spMkLst>
        </pc:spChg>
        <pc:spChg chg="mod">
          <ac:chgData name="sarah hadi" userId="93ee62a5e095bd60" providerId="Windows Live" clId="Web-{6F469188-D616-63BD-F280-B44754A1454A}" dt="2025-06-12T12:30:14.866" v="244" actId="1076"/>
          <ac:spMkLst>
            <pc:docMk/>
            <pc:sldMk cId="1408471912" sldId="408"/>
            <ac:spMk id="46" creationId="{F790A467-084A-157F-DAC5-15B7BD79DCB9}"/>
          </ac:spMkLst>
        </pc:spChg>
        <pc:spChg chg="add mod">
          <ac:chgData name="sarah hadi" userId="93ee62a5e095bd60" providerId="Windows Live" clId="Web-{6F469188-D616-63BD-F280-B44754A1454A}" dt="2025-06-12T12:30:14.897" v="245" actId="1076"/>
          <ac:spMkLst>
            <pc:docMk/>
            <pc:sldMk cId="1408471912" sldId="408"/>
            <ac:spMk id="47" creationId="{E18E736A-AC06-DF80-CED2-FD3E0BB4654D}"/>
          </ac:spMkLst>
        </pc:spChg>
        <pc:spChg chg="mod">
          <ac:chgData name="sarah hadi" userId="93ee62a5e095bd60" providerId="Windows Live" clId="Web-{6F469188-D616-63BD-F280-B44754A1454A}" dt="2025-06-12T12:30:14.913" v="246" actId="1076"/>
          <ac:spMkLst>
            <pc:docMk/>
            <pc:sldMk cId="1408471912" sldId="408"/>
            <ac:spMk id="48" creationId="{B14176C8-31A6-A127-ACDA-E62BFC10650A}"/>
          </ac:spMkLst>
        </pc:spChg>
        <pc:spChg chg="mod">
          <ac:chgData name="sarah hadi" userId="93ee62a5e095bd60" providerId="Windows Live" clId="Web-{6F469188-D616-63BD-F280-B44754A1454A}" dt="2025-06-12T12:30:14.944" v="247" actId="1076"/>
          <ac:spMkLst>
            <pc:docMk/>
            <pc:sldMk cId="1408471912" sldId="408"/>
            <ac:spMk id="49" creationId="{13E68CD6-57F6-0547-1065-664C255B6EB0}"/>
          </ac:spMkLst>
        </pc:spChg>
        <pc:spChg chg="mod">
          <ac:chgData name="sarah hadi" userId="93ee62a5e095bd60" providerId="Windows Live" clId="Web-{6F469188-D616-63BD-F280-B44754A1454A}" dt="2025-06-12T12:30:14.959" v="248" actId="1076"/>
          <ac:spMkLst>
            <pc:docMk/>
            <pc:sldMk cId="1408471912" sldId="408"/>
            <ac:spMk id="50" creationId="{46AF4973-4DB8-8F7D-C211-64675BAFA62A}"/>
          </ac:spMkLst>
        </pc:spChg>
        <pc:spChg chg="mod">
          <ac:chgData name="sarah hadi" userId="93ee62a5e095bd60" providerId="Windows Live" clId="Web-{6F469188-D616-63BD-F280-B44754A1454A}" dt="2025-06-12T12:30:14.991" v="249" actId="1076"/>
          <ac:spMkLst>
            <pc:docMk/>
            <pc:sldMk cId="1408471912" sldId="408"/>
            <ac:spMk id="51" creationId="{5B18D853-8521-F66F-2EC0-7E2F3F603B7D}"/>
          </ac:spMkLst>
        </pc:spChg>
        <pc:spChg chg="del mod">
          <ac:chgData name="sarah hadi" userId="93ee62a5e095bd60" providerId="Windows Live" clId="Web-{6F469188-D616-63BD-F280-B44754A1454A}" dt="2025-06-12T12:30:38.851" v="320"/>
          <ac:spMkLst>
            <pc:docMk/>
            <pc:sldMk cId="1408471912" sldId="408"/>
            <ac:spMk id="58" creationId="{21B35FE2-A01F-BCDB-EBA5-316FE15053E3}"/>
          </ac:spMkLst>
        </pc:spChg>
        <pc:spChg chg="del mod">
          <ac:chgData name="sarah hadi" userId="93ee62a5e095bd60" providerId="Windows Live" clId="Web-{6F469188-D616-63BD-F280-B44754A1454A}" dt="2025-06-12T12:30:38.851" v="319"/>
          <ac:spMkLst>
            <pc:docMk/>
            <pc:sldMk cId="1408471912" sldId="408"/>
            <ac:spMk id="59" creationId="{2CA0A37A-D4A4-F58C-F0E8-6CFF2879FAE8}"/>
          </ac:spMkLst>
        </pc:spChg>
        <pc:spChg chg="del mod">
          <ac:chgData name="sarah hadi" userId="93ee62a5e095bd60" providerId="Windows Live" clId="Web-{6F469188-D616-63BD-F280-B44754A1454A}" dt="2025-06-12T12:30:38.851" v="318"/>
          <ac:spMkLst>
            <pc:docMk/>
            <pc:sldMk cId="1408471912" sldId="408"/>
            <ac:spMk id="60" creationId="{43A9AB08-5AAA-E635-2249-CCD31694E148}"/>
          </ac:spMkLst>
        </pc:spChg>
        <pc:spChg chg="del mod">
          <ac:chgData name="sarah hadi" userId="93ee62a5e095bd60" providerId="Windows Live" clId="Web-{6F469188-D616-63BD-F280-B44754A1454A}" dt="2025-06-12T12:30:38.851" v="317"/>
          <ac:spMkLst>
            <pc:docMk/>
            <pc:sldMk cId="1408471912" sldId="408"/>
            <ac:spMk id="61" creationId="{7ED6032A-C1C2-6589-CC73-5B811788883A}"/>
          </ac:spMkLst>
        </pc:spChg>
        <pc:spChg chg="del mod">
          <ac:chgData name="sarah hadi" userId="93ee62a5e095bd60" providerId="Windows Live" clId="Web-{6F469188-D616-63BD-F280-B44754A1454A}" dt="2025-06-12T12:30:38.851" v="316"/>
          <ac:spMkLst>
            <pc:docMk/>
            <pc:sldMk cId="1408471912" sldId="408"/>
            <ac:spMk id="62" creationId="{78D816A0-16A7-EF6C-E34C-9D2E6A18600C}"/>
          </ac:spMkLst>
        </pc:spChg>
        <pc:spChg chg="del mod">
          <ac:chgData name="sarah hadi" userId="93ee62a5e095bd60" providerId="Windows Live" clId="Web-{6F469188-D616-63BD-F280-B44754A1454A}" dt="2025-06-12T12:30:38.851" v="315"/>
          <ac:spMkLst>
            <pc:docMk/>
            <pc:sldMk cId="1408471912" sldId="408"/>
            <ac:spMk id="63" creationId="{0644B122-B44A-1155-3529-042E76A33378}"/>
          </ac:spMkLst>
        </pc:spChg>
        <pc:spChg chg="del mod">
          <ac:chgData name="sarah hadi" userId="93ee62a5e095bd60" providerId="Windows Live" clId="Web-{6F469188-D616-63BD-F280-B44754A1454A}" dt="2025-06-12T12:30:38.851" v="314"/>
          <ac:spMkLst>
            <pc:docMk/>
            <pc:sldMk cId="1408471912" sldId="408"/>
            <ac:spMk id="64" creationId="{6E1EC0D2-D561-9A0C-BBB8-9FB871E20895}"/>
          </ac:spMkLst>
        </pc:spChg>
        <pc:spChg chg="del mod">
          <ac:chgData name="sarah hadi" userId="93ee62a5e095bd60" providerId="Windows Live" clId="Web-{6F469188-D616-63BD-F280-B44754A1454A}" dt="2025-06-12T12:30:38.851" v="313"/>
          <ac:spMkLst>
            <pc:docMk/>
            <pc:sldMk cId="1408471912" sldId="408"/>
            <ac:spMk id="65" creationId="{558FB7A5-67EB-C2AC-7B97-207D98169753}"/>
          </ac:spMkLst>
        </pc:spChg>
        <pc:spChg chg="del mod">
          <ac:chgData name="sarah hadi" userId="93ee62a5e095bd60" providerId="Windows Live" clId="Web-{6F469188-D616-63BD-F280-B44754A1454A}" dt="2025-06-12T12:30:38.851" v="312"/>
          <ac:spMkLst>
            <pc:docMk/>
            <pc:sldMk cId="1408471912" sldId="408"/>
            <ac:spMk id="66" creationId="{AC9F11F4-055B-F86F-39F9-072DE5919EC6}"/>
          </ac:spMkLst>
        </pc:spChg>
        <pc:spChg chg="del mod">
          <ac:chgData name="sarah hadi" userId="93ee62a5e095bd60" providerId="Windows Live" clId="Web-{6F469188-D616-63BD-F280-B44754A1454A}" dt="2025-06-12T12:30:38.851" v="311"/>
          <ac:spMkLst>
            <pc:docMk/>
            <pc:sldMk cId="1408471912" sldId="408"/>
            <ac:spMk id="67" creationId="{EC1F8B21-77CB-2DBE-6B85-347E5BF1BB4A}"/>
          </ac:spMkLst>
        </pc:spChg>
        <pc:spChg chg="del mod">
          <ac:chgData name="sarah hadi" userId="93ee62a5e095bd60" providerId="Windows Live" clId="Web-{6F469188-D616-63BD-F280-B44754A1454A}" dt="2025-06-12T12:30:38.851" v="310"/>
          <ac:spMkLst>
            <pc:docMk/>
            <pc:sldMk cId="1408471912" sldId="408"/>
            <ac:spMk id="68" creationId="{3F65574E-C8C3-A29C-E22D-5C24CA5B3F4A}"/>
          </ac:spMkLst>
        </pc:spChg>
        <pc:spChg chg="add del mod">
          <ac:chgData name="sarah hadi" userId="93ee62a5e095bd60" providerId="Windows Live" clId="Web-{6F469188-D616-63BD-F280-B44754A1454A}" dt="2025-06-12T12:30:38.835" v="309"/>
          <ac:spMkLst>
            <pc:docMk/>
            <pc:sldMk cId="1408471912" sldId="408"/>
            <ac:spMk id="69" creationId="{E91CCC27-24F7-2D0F-050A-66B3656BD7CA}"/>
          </ac:spMkLst>
        </pc:spChg>
        <pc:spChg chg="del mod">
          <ac:chgData name="sarah hadi" userId="93ee62a5e095bd60" providerId="Windows Live" clId="Web-{6F469188-D616-63BD-F280-B44754A1454A}" dt="2025-06-12T12:30:38.835" v="308"/>
          <ac:spMkLst>
            <pc:docMk/>
            <pc:sldMk cId="1408471912" sldId="408"/>
            <ac:spMk id="70" creationId="{78CDAC00-6577-4452-0610-000EF728EC84}"/>
          </ac:spMkLst>
        </pc:spChg>
        <pc:spChg chg="del mod">
          <ac:chgData name="sarah hadi" userId="93ee62a5e095bd60" providerId="Windows Live" clId="Web-{6F469188-D616-63BD-F280-B44754A1454A}" dt="2025-06-12T12:30:38.835" v="307"/>
          <ac:spMkLst>
            <pc:docMk/>
            <pc:sldMk cId="1408471912" sldId="408"/>
            <ac:spMk id="71" creationId="{7831F360-EDCA-541B-87C7-4BB384F05A38}"/>
          </ac:spMkLst>
        </pc:spChg>
        <pc:spChg chg="del mod">
          <ac:chgData name="sarah hadi" userId="93ee62a5e095bd60" providerId="Windows Live" clId="Web-{6F469188-D616-63BD-F280-B44754A1454A}" dt="2025-06-12T12:30:38.835" v="306"/>
          <ac:spMkLst>
            <pc:docMk/>
            <pc:sldMk cId="1408471912" sldId="408"/>
            <ac:spMk id="72" creationId="{C3633951-1B61-1E24-4DE2-72A07534C2EB}"/>
          </ac:spMkLst>
        </pc:spChg>
        <pc:spChg chg="del mod">
          <ac:chgData name="sarah hadi" userId="93ee62a5e095bd60" providerId="Windows Live" clId="Web-{6F469188-D616-63BD-F280-B44754A1454A}" dt="2025-06-12T12:30:38.835" v="305"/>
          <ac:spMkLst>
            <pc:docMk/>
            <pc:sldMk cId="1408471912" sldId="408"/>
            <ac:spMk id="73" creationId="{CCE05A5E-4BBA-C231-3934-0858638A57DA}"/>
          </ac:spMkLst>
        </pc:spChg>
        <pc:spChg chg="del mod">
          <ac:chgData name="sarah hadi" userId="93ee62a5e095bd60" providerId="Windows Live" clId="Web-{6F469188-D616-63BD-F280-B44754A1454A}" dt="2025-06-12T12:30:38.835" v="303"/>
          <ac:spMkLst>
            <pc:docMk/>
            <pc:sldMk cId="1408471912" sldId="408"/>
            <ac:spMk id="75" creationId="{8B6A6BE9-7F07-0995-A806-9123B55CB6B0}"/>
          </ac:spMkLst>
        </pc:spChg>
        <pc:spChg chg="del mod">
          <ac:chgData name="sarah hadi" userId="93ee62a5e095bd60" providerId="Windows Live" clId="Web-{6F469188-D616-63BD-F280-B44754A1454A}" dt="2025-06-12T12:30:38.835" v="302"/>
          <ac:spMkLst>
            <pc:docMk/>
            <pc:sldMk cId="1408471912" sldId="408"/>
            <ac:spMk id="76" creationId="{63CC4094-96C0-8AC5-292D-6E5898DF7F3D}"/>
          </ac:spMkLst>
        </pc:spChg>
        <pc:spChg chg="add del mod">
          <ac:chgData name="sarah hadi" userId="93ee62a5e095bd60" providerId="Windows Live" clId="Web-{6F469188-D616-63BD-F280-B44754A1454A}" dt="2025-06-12T12:30:38.835" v="301"/>
          <ac:spMkLst>
            <pc:docMk/>
            <pc:sldMk cId="1408471912" sldId="408"/>
            <ac:spMk id="77" creationId="{94FE4156-37BA-E367-E966-7F9BE84D8E62}"/>
          </ac:spMkLst>
        </pc:spChg>
        <pc:spChg chg="del mod">
          <ac:chgData name="sarah hadi" userId="93ee62a5e095bd60" providerId="Windows Live" clId="Web-{6F469188-D616-63BD-F280-B44754A1454A}" dt="2025-06-12T12:30:38.835" v="300"/>
          <ac:spMkLst>
            <pc:docMk/>
            <pc:sldMk cId="1408471912" sldId="408"/>
            <ac:spMk id="78" creationId="{37ACAA81-5497-403B-EEFC-5F90AFAA23D1}"/>
          </ac:spMkLst>
        </pc:spChg>
        <pc:spChg chg="del mod">
          <ac:chgData name="sarah hadi" userId="93ee62a5e095bd60" providerId="Windows Live" clId="Web-{6F469188-D616-63BD-F280-B44754A1454A}" dt="2025-06-12T12:30:38.835" v="299"/>
          <ac:spMkLst>
            <pc:docMk/>
            <pc:sldMk cId="1408471912" sldId="408"/>
            <ac:spMk id="79" creationId="{945F4A53-E5C8-6F50-0635-F877244C2A05}"/>
          </ac:spMkLst>
        </pc:spChg>
        <pc:spChg chg="add del mod">
          <ac:chgData name="sarah hadi" userId="93ee62a5e095bd60" providerId="Windows Live" clId="Web-{6F469188-D616-63BD-F280-B44754A1454A}" dt="2025-06-12T12:30:38.835" v="298"/>
          <ac:spMkLst>
            <pc:docMk/>
            <pc:sldMk cId="1408471912" sldId="408"/>
            <ac:spMk id="80" creationId="{D082A958-980A-064C-BE53-89119772DAC8}"/>
          </ac:spMkLst>
        </pc:spChg>
        <pc:spChg chg="del mod">
          <ac:chgData name="sarah hadi" userId="93ee62a5e095bd60" providerId="Windows Live" clId="Web-{6F469188-D616-63BD-F280-B44754A1454A}" dt="2025-06-12T12:30:38.835" v="297"/>
          <ac:spMkLst>
            <pc:docMk/>
            <pc:sldMk cId="1408471912" sldId="408"/>
            <ac:spMk id="81" creationId="{D5E5BA18-93DE-BD8D-625A-D22FDAC4CDFD}"/>
          </ac:spMkLst>
        </pc:spChg>
        <pc:spChg chg="del mod">
          <ac:chgData name="sarah hadi" userId="93ee62a5e095bd60" providerId="Windows Live" clId="Web-{6F469188-D616-63BD-F280-B44754A1454A}" dt="2025-06-12T12:30:38.835" v="296"/>
          <ac:spMkLst>
            <pc:docMk/>
            <pc:sldMk cId="1408471912" sldId="408"/>
            <ac:spMk id="82" creationId="{EE969468-A512-1ED0-F090-6D1ABC1A691D}"/>
          </ac:spMkLst>
        </pc:spChg>
        <pc:spChg chg="del mod">
          <ac:chgData name="sarah hadi" userId="93ee62a5e095bd60" providerId="Windows Live" clId="Web-{6F469188-D616-63BD-F280-B44754A1454A}" dt="2025-06-12T12:30:38.835" v="295"/>
          <ac:spMkLst>
            <pc:docMk/>
            <pc:sldMk cId="1408471912" sldId="408"/>
            <ac:spMk id="83" creationId="{B4380268-4525-282B-8BEB-BCFCFE0CCAB0}"/>
          </ac:spMkLst>
        </pc:spChg>
        <pc:spChg chg="add">
          <ac:chgData name="sarah hadi" userId="93ee62a5e095bd60" providerId="Windows Live" clId="Web-{6F469188-D616-63BD-F280-B44754A1454A}" dt="2025-06-12T12:29:48.896" v="125"/>
          <ac:spMkLst>
            <pc:docMk/>
            <pc:sldMk cId="1408471912" sldId="408"/>
            <ac:spMk id="90" creationId="{21DF84CE-1202-7B03-2171-1906C26505A3}"/>
          </ac:spMkLst>
        </pc:spChg>
        <pc:spChg chg="add">
          <ac:chgData name="sarah hadi" userId="93ee62a5e095bd60" providerId="Windows Live" clId="Web-{6F469188-D616-63BD-F280-B44754A1454A}" dt="2025-06-12T12:29:48.896" v="125"/>
          <ac:spMkLst>
            <pc:docMk/>
            <pc:sldMk cId="1408471912" sldId="408"/>
            <ac:spMk id="94" creationId="{A28E9EEF-EB1B-281E-7B38-57F1FC0C40B5}"/>
          </ac:spMkLst>
        </pc:spChg>
        <pc:spChg chg="add">
          <ac:chgData name="sarah hadi" userId="93ee62a5e095bd60" providerId="Windows Live" clId="Web-{6F469188-D616-63BD-F280-B44754A1454A}" dt="2025-06-12T12:29:48.896" v="125"/>
          <ac:spMkLst>
            <pc:docMk/>
            <pc:sldMk cId="1408471912" sldId="408"/>
            <ac:spMk id="95" creationId="{6918EE00-4DE3-D81C-D441-02F7C1D29E61}"/>
          </ac:spMkLst>
        </pc:spChg>
        <pc:grpChg chg="mod">
          <ac:chgData name="sarah hadi" userId="93ee62a5e095bd60" providerId="Windows Live" clId="Web-{6F469188-D616-63BD-F280-B44754A1454A}" dt="2025-06-12T12:30:14.272" v="219" actId="1076"/>
          <ac:grpSpMkLst>
            <pc:docMk/>
            <pc:sldMk cId="1408471912" sldId="408"/>
            <ac:grpSpMk id="21" creationId="{C531A55C-9810-1BE9-769E-C884DEB4D500}"/>
          </ac:grpSpMkLst>
        </pc:grpChg>
        <pc:grpChg chg="mod">
          <ac:chgData name="sarah hadi" userId="93ee62a5e095bd60" providerId="Windows Live" clId="Web-{6F469188-D616-63BD-F280-B44754A1454A}" dt="2025-06-12T12:30:14.772" v="240" actId="1076"/>
          <ac:grpSpMkLst>
            <pc:docMk/>
            <pc:sldMk cId="1408471912" sldId="408"/>
            <ac:grpSpMk id="42" creationId="{4EC8A809-E958-8BD6-3F38-B1A7B8336DDA}"/>
          </ac:grpSpMkLst>
        </pc:grpChg>
        <pc:grpChg chg="del mod">
          <ac:chgData name="sarah hadi" userId="93ee62a5e095bd60" providerId="Windows Live" clId="Web-{6F469188-D616-63BD-F280-B44754A1454A}" dt="2025-06-12T12:30:38.835" v="304"/>
          <ac:grpSpMkLst>
            <pc:docMk/>
            <pc:sldMk cId="1408471912" sldId="408"/>
            <ac:grpSpMk id="74" creationId="{284218EE-43A7-5BFA-8748-CDA90E46E34A}"/>
          </ac:grpSpMkLst>
        </pc:grpChg>
        <pc:grpChg chg="add del">
          <ac:chgData name="sarah hadi" userId="93ee62a5e095bd60" providerId="Windows Live" clId="Web-{6F469188-D616-63BD-F280-B44754A1454A}" dt="2025-06-12T12:30:51.851" v="322"/>
          <ac:grpSpMkLst>
            <pc:docMk/>
            <pc:sldMk cId="1408471912" sldId="408"/>
            <ac:grpSpMk id="100" creationId="{F07BC09F-1CA0-D5C9-22D8-35B58F8BE898}"/>
          </ac:grpSpMkLst>
        </pc:grpChg>
        <pc:grpChg chg="add mod">
          <ac:chgData name="sarah hadi" userId="93ee62a5e095bd60" providerId="Windows Live" clId="Web-{6F469188-D616-63BD-F280-B44754A1454A}" dt="2025-06-12T12:33:12.934" v="331" actId="1076"/>
          <ac:grpSpMkLst>
            <pc:docMk/>
            <pc:sldMk cId="1408471912" sldId="408"/>
            <ac:grpSpMk id="101" creationId="{75910A57-5272-2D5B-52C7-0EF795D1553C}"/>
          </ac:grpSpMkLst>
        </pc:grpChg>
        <pc:grpChg chg="add mod">
          <ac:chgData name="sarah hadi" userId="93ee62a5e095bd60" providerId="Windows Live" clId="Web-{6F469188-D616-63BD-F280-B44754A1454A}" dt="2025-06-12T12:32:38.933" v="327" actId="1076"/>
          <ac:grpSpMkLst>
            <pc:docMk/>
            <pc:sldMk cId="1408471912" sldId="408"/>
            <ac:grpSpMk id="102" creationId="{0E21CDF7-FE4B-7C7B-85E8-BDDFD84CE7D7}"/>
          </ac:grpSpMkLst>
        </pc:grpChg>
        <pc:grpChg chg="add mod">
          <ac:chgData name="sarah hadi" userId="93ee62a5e095bd60" providerId="Windows Live" clId="Web-{6F469188-D616-63BD-F280-B44754A1454A}" dt="2025-06-12T12:33:05.793" v="330" actId="1076"/>
          <ac:grpSpMkLst>
            <pc:docMk/>
            <pc:sldMk cId="1408471912" sldId="408"/>
            <ac:grpSpMk id="103" creationId="{78F9D2CC-4C08-F49C-CF46-1F3246D3A452}"/>
          </ac:grpSpMkLst>
        </pc:grpChg>
        <pc:picChg chg="del">
          <ac:chgData name="sarah hadi" userId="93ee62a5e095bd60" providerId="Windows Live" clId="Web-{6F469188-D616-63BD-F280-B44754A1454A}" dt="2025-06-12T12:29:28.896" v="120"/>
          <ac:picMkLst>
            <pc:docMk/>
            <pc:sldMk cId="1408471912" sldId="408"/>
            <ac:picMk id="3" creationId="{022937C5-5A9A-1F89-C32E-33CB6C009065}"/>
          </ac:picMkLst>
        </pc:picChg>
        <pc:cxnChg chg="del mod">
          <ac:chgData name="sarah hadi" userId="93ee62a5e095bd60" providerId="Windows Live" clId="Web-{6F469188-D616-63BD-F280-B44754A1454A}" dt="2025-06-12T12:29:31.317" v="122"/>
          <ac:cxnSpMkLst>
            <pc:docMk/>
            <pc:sldMk cId="1408471912" sldId="408"/>
            <ac:cxnSpMk id="9" creationId="{8E987797-C846-C957-3FFD-DF166C8F9B99}"/>
          </ac:cxnSpMkLst>
        </pc:cxnChg>
        <pc:cxnChg chg="mod">
          <ac:chgData name="sarah hadi" userId="93ee62a5e095bd60" providerId="Windows Live" clId="Web-{6F469188-D616-63BD-F280-B44754A1454A}" dt="2025-06-12T12:30:14.303" v="221" actId="1076"/>
          <ac:cxnSpMkLst>
            <pc:docMk/>
            <pc:sldMk cId="1408471912" sldId="408"/>
            <ac:cxnSpMk id="23" creationId="{1375F570-1F2A-ED0B-3252-B8F16C77B4CC}"/>
          </ac:cxnSpMkLst>
        </pc:cxnChg>
        <pc:cxnChg chg="mod">
          <ac:chgData name="sarah hadi" userId="93ee62a5e095bd60" providerId="Windows Live" clId="Web-{6F469188-D616-63BD-F280-B44754A1454A}" dt="2025-06-12T12:30:14.334" v="222" actId="1076"/>
          <ac:cxnSpMkLst>
            <pc:docMk/>
            <pc:sldMk cId="1408471912" sldId="408"/>
            <ac:cxnSpMk id="24" creationId="{810A492D-7F4A-D660-7350-340E4863DAF2}"/>
          </ac:cxnSpMkLst>
        </pc:cxnChg>
        <pc:cxnChg chg="mod">
          <ac:chgData name="sarah hadi" userId="93ee62a5e095bd60" providerId="Windows Live" clId="Web-{6F469188-D616-63BD-F280-B44754A1454A}" dt="2025-06-12T12:30:14.397" v="225" actId="1076"/>
          <ac:cxnSpMkLst>
            <pc:docMk/>
            <pc:sldMk cId="1408471912" sldId="408"/>
            <ac:cxnSpMk id="27" creationId="{5F1A74F5-2EA6-CFE9-B6DC-2123241B34D6}"/>
          </ac:cxnSpMkLst>
        </pc:cxnChg>
        <pc:cxnChg chg="mod">
          <ac:chgData name="sarah hadi" userId="93ee62a5e095bd60" providerId="Windows Live" clId="Web-{6F469188-D616-63BD-F280-B44754A1454A}" dt="2025-06-12T12:30:15.022" v="250" actId="1076"/>
          <ac:cxnSpMkLst>
            <pc:docMk/>
            <pc:sldMk cId="1408471912" sldId="408"/>
            <ac:cxnSpMk id="52" creationId="{9267D797-C496-DA71-5DA3-AA65C4E944BD}"/>
          </ac:cxnSpMkLst>
        </pc:cxnChg>
        <pc:cxnChg chg="mod">
          <ac:chgData name="sarah hadi" userId="93ee62a5e095bd60" providerId="Windows Live" clId="Web-{6F469188-D616-63BD-F280-B44754A1454A}" dt="2025-06-12T12:30:15.038" v="251" actId="1076"/>
          <ac:cxnSpMkLst>
            <pc:docMk/>
            <pc:sldMk cId="1408471912" sldId="408"/>
            <ac:cxnSpMk id="53" creationId="{3300DF3E-BFB3-2249-D4E6-98405CDE2068}"/>
          </ac:cxnSpMkLst>
        </pc:cxnChg>
        <pc:cxnChg chg="mod">
          <ac:chgData name="sarah hadi" userId="93ee62a5e095bd60" providerId="Windows Live" clId="Web-{6F469188-D616-63BD-F280-B44754A1454A}" dt="2025-06-12T12:30:15.053" v="252" actId="1076"/>
          <ac:cxnSpMkLst>
            <pc:docMk/>
            <pc:sldMk cId="1408471912" sldId="408"/>
            <ac:cxnSpMk id="54" creationId="{CCA5630E-9511-17DF-A2A3-16F88CD58FCF}"/>
          </ac:cxnSpMkLst>
        </pc:cxnChg>
        <pc:cxnChg chg="mod">
          <ac:chgData name="sarah hadi" userId="93ee62a5e095bd60" providerId="Windows Live" clId="Web-{6F469188-D616-63BD-F280-B44754A1454A}" dt="2025-06-12T12:30:15.069" v="253" actId="1076"/>
          <ac:cxnSpMkLst>
            <pc:docMk/>
            <pc:sldMk cId="1408471912" sldId="408"/>
            <ac:cxnSpMk id="55" creationId="{1DEE6DE8-8D9C-AE9A-1699-469444398250}"/>
          </ac:cxnSpMkLst>
        </pc:cxnChg>
        <pc:cxnChg chg="mod">
          <ac:chgData name="sarah hadi" userId="93ee62a5e095bd60" providerId="Windows Live" clId="Web-{6F469188-D616-63BD-F280-B44754A1454A}" dt="2025-06-12T12:30:15.100" v="254" actId="1076"/>
          <ac:cxnSpMkLst>
            <pc:docMk/>
            <pc:sldMk cId="1408471912" sldId="408"/>
            <ac:cxnSpMk id="56" creationId="{46D218E3-7D47-500A-E3F7-E3B5FD358F52}"/>
          </ac:cxnSpMkLst>
        </pc:cxnChg>
        <pc:cxnChg chg="mod">
          <ac:chgData name="sarah hadi" userId="93ee62a5e095bd60" providerId="Windows Live" clId="Web-{6F469188-D616-63BD-F280-B44754A1454A}" dt="2025-06-12T12:30:15.116" v="255" actId="1076"/>
          <ac:cxnSpMkLst>
            <pc:docMk/>
            <pc:sldMk cId="1408471912" sldId="408"/>
            <ac:cxnSpMk id="57" creationId="{8E2EBC50-A204-F784-1D37-AB25C382D9BD}"/>
          </ac:cxnSpMkLst>
        </pc:cxnChg>
        <pc:cxnChg chg="del mod">
          <ac:chgData name="sarah hadi" userId="93ee62a5e095bd60" providerId="Windows Live" clId="Web-{6F469188-D616-63BD-F280-B44754A1454A}" dt="2025-06-12T12:30:38.835" v="294"/>
          <ac:cxnSpMkLst>
            <pc:docMk/>
            <pc:sldMk cId="1408471912" sldId="408"/>
            <ac:cxnSpMk id="84" creationId="{F6B340A3-A3CA-A2A4-CA33-0E34EE12F925}"/>
          </ac:cxnSpMkLst>
        </pc:cxnChg>
        <pc:cxnChg chg="del mod">
          <ac:chgData name="sarah hadi" userId="93ee62a5e095bd60" providerId="Windows Live" clId="Web-{6F469188-D616-63BD-F280-B44754A1454A}" dt="2025-06-12T12:30:38.835" v="293"/>
          <ac:cxnSpMkLst>
            <pc:docMk/>
            <pc:sldMk cId="1408471912" sldId="408"/>
            <ac:cxnSpMk id="85" creationId="{3895DCB2-BF32-B494-C752-919D248396A6}"/>
          </ac:cxnSpMkLst>
        </pc:cxnChg>
        <pc:cxnChg chg="del mod">
          <ac:chgData name="sarah hadi" userId="93ee62a5e095bd60" providerId="Windows Live" clId="Web-{6F469188-D616-63BD-F280-B44754A1454A}" dt="2025-06-12T12:30:38.835" v="292"/>
          <ac:cxnSpMkLst>
            <pc:docMk/>
            <pc:sldMk cId="1408471912" sldId="408"/>
            <ac:cxnSpMk id="86" creationId="{7F3CCF52-E08E-33F6-CCED-552C7122A501}"/>
          </ac:cxnSpMkLst>
        </pc:cxnChg>
        <pc:cxnChg chg="del mod">
          <ac:chgData name="sarah hadi" userId="93ee62a5e095bd60" providerId="Windows Live" clId="Web-{6F469188-D616-63BD-F280-B44754A1454A}" dt="2025-06-12T12:30:38.835" v="291"/>
          <ac:cxnSpMkLst>
            <pc:docMk/>
            <pc:sldMk cId="1408471912" sldId="408"/>
            <ac:cxnSpMk id="87" creationId="{5557D48C-C4B2-99FB-CD41-920CBF5DCE91}"/>
          </ac:cxnSpMkLst>
        </pc:cxnChg>
        <pc:cxnChg chg="del mod">
          <ac:chgData name="sarah hadi" userId="93ee62a5e095bd60" providerId="Windows Live" clId="Web-{6F469188-D616-63BD-F280-B44754A1454A}" dt="2025-06-12T12:30:38.835" v="290"/>
          <ac:cxnSpMkLst>
            <pc:docMk/>
            <pc:sldMk cId="1408471912" sldId="408"/>
            <ac:cxnSpMk id="88" creationId="{A32F386A-181C-2A45-B931-4E950C85AAFF}"/>
          </ac:cxnSpMkLst>
        </pc:cxnChg>
        <pc:cxnChg chg="del mod">
          <ac:chgData name="sarah hadi" userId="93ee62a5e095bd60" providerId="Windows Live" clId="Web-{6F469188-D616-63BD-F280-B44754A1454A}" dt="2025-06-12T12:30:38.835" v="289"/>
          <ac:cxnSpMkLst>
            <pc:docMk/>
            <pc:sldMk cId="1408471912" sldId="408"/>
            <ac:cxnSpMk id="89" creationId="{2B89A291-C4AB-A8F1-1809-146A74ACAB24}"/>
          </ac:cxnSpMkLst>
        </pc:cxnChg>
      </pc:sldChg>
      <pc:sldChg chg="modSp">
        <pc:chgData name="sarah hadi" userId="93ee62a5e095bd60" providerId="Windows Live" clId="Web-{6F469188-D616-63BD-F280-B44754A1454A}" dt="2025-06-12T12:48:04.494" v="404" actId="20577"/>
        <pc:sldMkLst>
          <pc:docMk/>
          <pc:sldMk cId="2710910710" sldId="418"/>
        </pc:sldMkLst>
        <pc:spChg chg="mod">
          <ac:chgData name="sarah hadi" userId="93ee62a5e095bd60" providerId="Windows Live" clId="Web-{6F469188-D616-63BD-F280-B44754A1454A}" dt="2025-06-12T12:48:04.494" v="404" actId="20577"/>
          <ac:spMkLst>
            <pc:docMk/>
            <pc:sldMk cId="2710910710" sldId="418"/>
            <ac:spMk id="5" creationId="{CF7A117F-DA91-7A9D-B08B-1FD039CB0792}"/>
          </ac:spMkLst>
        </pc:spChg>
      </pc:sldChg>
      <pc:sldChg chg="modSp">
        <pc:chgData name="sarah hadi" userId="93ee62a5e095bd60" providerId="Windows Live" clId="Web-{6F469188-D616-63BD-F280-B44754A1454A}" dt="2025-06-12T12:48:12.822" v="406" actId="20577"/>
        <pc:sldMkLst>
          <pc:docMk/>
          <pc:sldMk cId="592129306" sldId="419"/>
        </pc:sldMkLst>
        <pc:spChg chg="mod">
          <ac:chgData name="sarah hadi" userId="93ee62a5e095bd60" providerId="Windows Live" clId="Web-{6F469188-D616-63BD-F280-B44754A1454A}" dt="2025-06-12T12:48:12.822" v="406" actId="20577"/>
          <ac:spMkLst>
            <pc:docMk/>
            <pc:sldMk cId="592129306" sldId="419"/>
            <ac:spMk id="5" creationId="{46368814-5C9B-9EB6-FAA2-A0E8D6078ADC}"/>
          </ac:spMkLst>
        </pc:spChg>
        <pc:graphicFrameChg chg="mod modGraphic">
          <ac:chgData name="sarah hadi" userId="93ee62a5e095bd60" providerId="Windows Live" clId="Web-{6F469188-D616-63BD-F280-B44754A1454A}" dt="2025-06-12T09:21:17.485" v="80"/>
          <ac:graphicFrameMkLst>
            <pc:docMk/>
            <pc:sldMk cId="592129306" sldId="419"/>
            <ac:graphicFrameMk id="10" creationId="{1BA9008A-37C0-CCE0-768F-DFE01C4E2FD0}"/>
          </ac:graphicFrameMkLst>
        </pc:graphicFrameChg>
      </pc:sldChg>
      <pc:sldChg chg="modSp">
        <pc:chgData name="sarah hadi" userId="93ee62a5e095bd60" providerId="Windows Live" clId="Web-{6F469188-D616-63BD-F280-B44754A1454A}" dt="2025-06-12T13:08:46.205" v="549" actId="20577"/>
        <pc:sldMkLst>
          <pc:docMk/>
          <pc:sldMk cId="353478060" sldId="420"/>
        </pc:sldMkLst>
        <pc:spChg chg="mod">
          <ac:chgData name="sarah hadi" userId="93ee62a5e095bd60" providerId="Windows Live" clId="Web-{6F469188-D616-63BD-F280-B44754A1454A}" dt="2025-06-12T13:08:46.205" v="549" actId="20577"/>
          <ac:spMkLst>
            <pc:docMk/>
            <pc:sldMk cId="353478060" sldId="420"/>
            <ac:spMk id="6" creationId="{4BD24D34-0E55-D349-8BF3-5248CFDFA5B9}"/>
          </ac:spMkLst>
        </pc:spChg>
      </pc:sldChg>
      <pc:sldChg chg="modSp">
        <pc:chgData name="sarah hadi" userId="93ee62a5e095bd60" providerId="Windows Live" clId="Web-{6F469188-D616-63BD-F280-B44754A1454A}" dt="2025-06-12T12:50:21.014" v="446" actId="20577"/>
        <pc:sldMkLst>
          <pc:docMk/>
          <pc:sldMk cId="4177810051" sldId="422"/>
        </pc:sldMkLst>
        <pc:spChg chg="mod">
          <ac:chgData name="sarah hadi" userId="93ee62a5e095bd60" providerId="Windows Live" clId="Web-{6F469188-D616-63BD-F280-B44754A1454A}" dt="2025-06-12T12:48:43.354" v="425" actId="20577"/>
          <ac:spMkLst>
            <pc:docMk/>
            <pc:sldMk cId="4177810051" sldId="422"/>
            <ac:spMk id="2" creationId="{409A34F1-DA80-0335-DD0B-DEF9D5DF8CD2}"/>
          </ac:spMkLst>
        </pc:spChg>
        <pc:spChg chg="mod">
          <ac:chgData name="sarah hadi" userId="93ee62a5e095bd60" providerId="Windows Live" clId="Web-{6F469188-D616-63BD-F280-B44754A1454A}" dt="2025-06-12T12:50:21.014" v="446" actId="20577"/>
          <ac:spMkLst>
            <pc:docMk/>
            <pc:sldMk cId="4177810051" sldId="422"/>
            <ac:spMk id="9" creationId="{C3B77E79-E91D-4C1A-21D6-550F9B539201}"/>
          </ac:spMkLst>
        </pc:spChg>
      </pc:sldChg>
      <pc:sldChg chg="modSp">
        <pc:chgData name="sarah hadi" userId="93ee62a5e095bd60" providerId="Windows Live" clId="Web-{6F469188-D616-63BD-F280-B44754A1454A}" dt="2025-06-12T12:49:30.949" v="434" actId="20577"/>
        <pc:sldMkLst>
          <pc:docMk/>
          <pc:sldMk cId="118479316" sldId="423"/>
        </pc:sldMkLst>
        <pc:spChg chg="mod">
          <ac:chgData name="sarah hadi" userId="93ee62a5e095bd60" providerId="Windows Live" clId="Web-{6F469188-D616-63BD-F280-B44754A1454A}" dt="2025-06-12T12:49:30.949" v="434" actId="20577"/>
          <ac:spMkLst>
            <pc:docMk/>
            <pc:sldMk cId="118479316" sldId="423"/>
            <ac:spMk id="2" creationId="{E41A1A58-2922-BC7E-AC29-D6FEF5E7AD51}"/>
          </ac:spMkLst>
        </pc:spChg>
      </pc:sldChg>
      <pc:sldChg chg="addSp delSp modSp">
        <pc:chgData name="sarah hadi" userId="93ee62a5e095bd60" providerId="Windows Live" clId="Web-{6F469188-D616-63BD-F280-B44754A1454A}" dt="2025-06-12T12:49:57.122" v="438" actId="20577"/>
        <pc:sldMkLst>
          <pc:docMk/>
          <pc:sldMk cId="1208470908" sldId="424"/>
        </pc:sldMkLst>
        <pc:spChg chg="mod">
          <ac:chgData name="sarah hadi" userId="93ee62a5e095bd60" providerId="Windows Live" clId="Web-{6F469188-D616-63BD-F280-B44754A1454A}" dt="2025-06-12T12:49:57.122" v="438" actId="20577"/>
          <ac:spMkLst>
            <pc:docMk/>
            <pc:sldMk cId="1208470908" sldId="424"/>
            <ac:spMk id="2" creationId="{019232EA-94C0-FC61-10BF-22EEF9BA9CFE}"/>
          </ac:spMkLst>
        </pc:spChg>
        <pc:graphicFrameChg chg="add del mod modGraphic">
          <ac:chgData name="sarah hadi" userId="93ee62a5e095bd60" providerId="Windows Live" clId="Web-{6F469188-D616-63BD-F280-B44754A1454A}" dt="2025-06-12T09:21:55.111" v="92"/>
          <ac:graphicFrameMkLst>
            <pc:docMk/>
            <pc:sldMk cId="1208470908" sldId="424"/>
            <ac:graphicFrameMk id="5" creationId="{644F2CF6-4817-3953-0D1E-8FE97952CD34}"/>
          </ac:graphicFrameMkLst>
        </pc:graphicFrameChg>
        <pc:graphicFrameChg chg="del modGraphic">
          <ac:chgData name="sarah hadi" userId="93ee62a5e095bd60" providerId="Windows Live" clId="Web-{6F469188-D616-63BD-F280-B44754A1454A}" dt="2025-06-12T09:21:31.891" v="83"/>
          <ac:graphicFrameMkLst>
            <pc:docMk/>
            <pc:sldMk cId="1208470908" sldId="424"/>
            <ac:graphicFrameMk id="8" creationId="{E6A2A5D6-846F-4FC6-C4D9-328C6117AE5E}"/>
          </ac:graphicFrameMkLst>
        </pc:graphicFrameChg>
        <pc:graphicFrameChg chg="add mod modGraphic">
          <ac:chgData name="sarah hadi" userId="93ee62a5e095bd60" providerId="Windows Live" clId="Web-{6F469188-D616-63BD-F280-B44754A1454A}" dt="2025-06-12T09:22:28.940" v="108"/>
          <ac:graphicFrameMkLst>
            <pc:docMk/>
            <pc:sldMk cId="1208470908" sldId="424"/>
            <ac:graphicFrameMk id="9" creationId="{39E90725-70E4-3599-1747-378908DEDC4D}"/>
          </ac:graphicFrameMkLst>
        </pc:graphicFrameChg>
      </pc:sldChg>
      <pc:sldChg chg="modSp">
        <pc:chgData name="sarah hadi" userId="93ee62a5e095bd60" providerId="Windows Live" clId="Web-{6F469188-D616-63BD-F280-B44754A1454A}" dt="2025-06-12T13:38:43.732" v="601" actId="20577"/>
        <pc:sldMkLst>
          <pc:docMk/>
          <pc:sldMk cId="3060628494" sldId="425"/>
        </pc:sldMkLst>
        <pc:spChg chg="mod">
          <ac:chgData name="sarah hadi" userId="93ee62a5e095bd60" providerId="Windows Live" clId="Web-{6F469188-D616-63BD-F280-B44754A1454A}" dt="2025-06-12T13:38:43.732" v="601" actId="20577"/>
          <ac:spMkLst>
            <pc:docMk/>
            <pc:sldMk cId="3060628494" sldId="425"/>
            <ac:spMk id="2" creationId="{4D6A681A-4154-ED1B-D236-482C142397B9}"/>
          </ac:spMkLst>
        </pc:spChg>
      </pc:sldChg>
      <pc:sldChg chg="addSp delSp modSp">
        <pc:chgData name="sarah hadi" userId="93ee62a5e095bd60" providerId="Windows Live" clId="Web-{6F469188-D616-63BD-F280-B44754A1454A}" dt="2025-06-12T13:38:56.889" v="612" actId="20577"/>
        <pc:sldMkLst>
          <pc:docMk/>
          <pc:sldMk cId="423467989" sldId="426"/>
        </pc:sldMkLst>
        <pc:spChg chg="mod">
          <ac:chgData name="sarah hadi" userId="93ee62a5e095bd60" providerId="Windows Live" clId="Web-{6F469188-D616-63BD-F280-B44754A1454A}" dt="2025-06-12T13:38:56.889" v="612" actId="20577"/>
          <ac:spMkLst>
            <pc:docMk/>
            <pc:sldMk cId="423467989" sldId="426"/>
            <ac:spMk id="2" creationId="{F6E62B8B-E0E4-1F3D-4D7D-A533A7862262}"/>
          </ac:spMkLst>
        </pc:spChg>
        <pc:grpChg chg="mod">
          <ac:chgData name="sarah hadi" userId="93ee62a5e095bd60" providerId="Windows Live" clId="Web-{6F469188-D616-63BD-F280-B44754A1454A}" dt="2025-06-12T12:53:32.520" v="471" actId="1076"/>
          <ac:grpSpMkLst>
            <pc:docMk/>
            <pc:sldMk cId="423467989" sldId="426"/>
            <ac:grpSpMk id="19" creationId="{4FFC8B40-CA5C-2D4F-10A0-F41784BBADF0}"/>
          </ac:grpSpMkLst>
        </pc:grpChg>
        <pc:picChg chg="add mod">
          <ac:chgData name="sarah hadi" userId="93ee62a5e095bd60" providerId="Windows Live" clId="Web-{6F469188-D616-63BD-F280-B44754A1454A}" dt="2025-06-12T09:24:34.646" v="112" actId="1076"/>
          <ac:picMkLst>
            <pc:docMk/>
            <pc:sldMk cId="423467989" sldId="426"/>
            <ac:picMk id="3" creationId="{260681AE-50EC-E68F-9FE8-196EEDD21B92}"/>
          </ac:picMkLst>
        </pc:picChg>
        <pc:picChg chg="del mod">
          <ac:chgData name="sarah hadi" userId="93ee62a5e095bd60" providerId="Windows Live" clId="Web-{6F469188-D616-63BD-F280-B44754A1454A}" dt="2025-06-12T09:24:31.459" v="111"/>
          <ac:picMkLst>
            <pc:docMk/>
            <pc:sldMk cId="423467989" sldId="426"/>
            <ac:picMk id="5" creationId="{3B602E30-522C-70BE-4476-807DD20E0C9B}"/>
          </ac:picMkLst>
        </pc:picChg>
        <pc:picChg chg="mod">
          <ac:chgData name="sarah hadi" userId="93ee62a5e095bd60" providerId="Windows Live" clId="Web-{6F469188-D616-63BD-F280-B44754A1454A}" dt="2025-06-12T12:53:36.379" v="472" actId="1076"/>
          <ac:picMkLst>
            <pc:docMk/>
            <pc:sldMk cId="423467989" sldId="426"/>
            <ac:picMk id="6" creationId="{D79A8C26-A015-C3D2-9EE9-D76A7436C375}"/>
          </ac:picMkLst>
        </pc:picChg>
      </pc:sldChg>
      <pc:sldChg chg="modSp">
        <pc:chgData name="sarah hadi" userId="93ee62a5e095bd60" providerId="Windows Live" clId="Web-{6F469188-D616-63BD-F280-B44754A1454A}" dt="2025-06-12T13:11:19.413" v="575" actId="20577"/>
        <pc:sldMkLst>
          <pc:docMk/>
          <pc:sldMk cId="2056142838" sldId="427"/>
        </pc:sldMkLst>
        <pc:spChg chg="mod">
          <ac:chgData name="sarah hadi" userId="93ee62a5e095bd60" providerId="Windows Live" clId="Web-{6F469188-D616-63BD-F280-B44754A1454A}" dt="2025-06-12T13:09:16.206" v="561" actId="20577"/>
          <ac:spMkLst>
            <pc:docMk/>
            <pc:sldMk cId="2056142838" sldId="427"/>
            <ac:spMk id="6" creationId="{5353A572-B266-F5C9-95EA-13D344163E3D}"/>
          </ac:spMkLst>
        </pc:spChg>
        <pc:spChg chg="mod">
          <ac:chgData name="sarah hadi" userId="93ee62a5e095bd60" providerId="Windows Live" clId="Web-{6F469188-D616-63BD-F280-B44754A1454A}" dt="2025-06-12T13:11:19.413" v="575" actId="20577"/>
          <ac:spMkLst>
            <pc:docMk/>
            <pc:sldMk cId="2056142838" sldId="427"/>
            <ac:spMk id="8" creationId="{AFE13988-2790-016F-EC86-A899F537F0DB}"/>
          </ac:spMkLst>
        </pc:spChg>
      </pc:sldChg>
      <pc:sldChg chg="modSp">
        <pc:chgData name="sarah hadi" userId="93ee62a5e095bd60" providerId="Windows Live" clId="Web-{6F469188-D616-63BD-F280-B44754A1454A}" dt="2025-06-12T13:38:51.185" v="606" actId="20577"/>
        <pc:sldMkLst>
          <pc:docMk/>
          <pc:sldMk cId="710673137" sldId="428"/>
        </pc:sldMkLst>
        <pc:spChg chg="mod">
          <ac:chgData name="sarah hadi" userId="93ee62a5e095bd60" providerId="Windows Live" clId="Web-{6F469188-D616-63BD-F280-B44754A1454A}" dt="2025-06-12T13:38:51.185" v="606" actId="20577"/>
          <ac:spMkLst>
            <pc:docMk/>
            <pc:sldMk cId="710673137" sldId="428"/>
            <ac:spMk id="2" creationId="{601E04E8-DF0E-C151-B481-A09475FC4F19}"/>
          </ac:spMkLst>
        </pc:spChg>
      </pc:sldChg>
      <pc:sldChg chg="modSp">
        <pc:chgData name="sarah hadi" userId="93ee62a5e095bd60" providerId="Windows Live" clId="Web-{6F469188-D616-63BD-F280-B44754A1454A}" dt="2025-06-12T13:08:56.549" v="550" actId="20577"/>
        <pc:sldMkLst>
          <pc:docMk/>
          <pc:sldMk cId="3151385333" sldId="429"/>
        </pc:sldMkLst>
        <pc:spChg chg="mod">
          <ac:chgData name="sarah hadi" userId="93ee62a5e095bd60" providerId="Windows Live" clId="Web-{6F469188-D616-63BD-F280-B44754A1454A}" dt="2025-06-12T13:08:56.549" v="550" actId="20577"/>
          <ac:spMkLst>
            <pc:docMk/>
            <pc:sldMk cId="3151385333" sldId="429"/>
            <ac:spMk id="2" creationId="{41A689DF-7055-EA8E-03FB-83293A63FDFB}"/>
          </ac:spMkLst>
        </pc:spChg>
      </pc:sldChg>
      <pc:sldChg chg="modSp">
        <pc:chgData name="sarah hadi" userId="93ee62a5e095bd60" providerId="Windows Live" clId="Web-{6F469188-D616-63BD-F280-B44754A1454A}" dt="2025-06-12T13:10:18.739" v="567" actId="1076"/>
        <pc:sldMkLst>
          <pc:docMk/>
          <pc:sldMk cId="3864764411" sldId="432"/>
        </pc:sldMkLst>
        <pc:spChg chg="mod">
          <ac:chgData name="sarah hadi" userId="93ee62a5e095bd60" providerId="Windows Live" clId="Web-{6F469188-D616-63BD-F280-B44754A1454A}" dt="2025-06-12T13:10:15.708" v="566" actId="20577"/>
          <ac:spMkLst>
            <pc:docMk/>
            <pc:sldMk cId="3864764411" sldId="432"/>
            <ac:spMk id="8" creationId="{B09C9BA4-0527-378C-D5D2-B951057CF394}"/>
          </ac:spMkLst>
        </pc:spChg>
        <pc:picChg chg="mod">
          <ac:chgData name="sarah hadi" userId="93ee62a5e095bd60" providerId="Windows Live" clId="Web-{6F469188-D616-63BD-F280-B44754A1454A}" dt="2025-06-12T13:10:18.739" v="567" actId="1076"/>
          <ac:picMkLst>
            <pc:docMk/>
            <pc:sldMk cId="3864764411" sldId="432"/>
            <ac:picMk id="9" creationId="{0DBC4417-95FD-003E-E2F8-4DA1A1D0A350}"/>
          </ac:picMkLst>
        </pc:picChg>
      </pc:sldChg>
      <pc:sldChg chg="modSp">
        <pc:chgData name="sarah hadi" userId="93ee62a5e095bd60" providerId="Windows Live" clId="Web-{6F469188-D616-63BD-F280-B44754A1454A}" dt="2025-06-12T12:48:18.650" v="409" actId="20577"/>
        <pc:sldMkLst>
          <pc:docMk/>
          <pc:sldMk cId="2269493694" sldId="433"/>
        </pc:sldMkLst>
        <pc:spChg chg="mod">
          <ac:chgData name="sarah hadi" userId="93ee62a5e095bd60" providerId="Windows Live" clId="Web-{6F469188-D616-63BD-F280-B44754A1454A}" dt="2025-06-12T12:48:18.650" v="409" actId="20577"/>
          <ac:spMkLst>
            <pc:docMk/>
            <pc:sldMk cId="2269493694" sldId="433"/>
            <ac:spMk id="2" creationId="{E5085359-9631-F489-91F1-11E2BC12AE43}"/>
          </ac:spMkLst>
        </pc:spChg>
      </pc:sldChg>
      <pc:sldChg chg="modSp">
        <pc:chgData name="sarah hadi" userId="93ee62a5e095bd60" providerId="Windows Live" clId="Web-{6F469188-D616-63BD-F280-B44754A1454A}" dt="2025-06-12T12:56:36.010" v="490" actId="20577"/>
        <pc:sldMkLst>
          <pc:docMk/>
          <pc:sldMk cId="1601196913" sldId="435"/>
        </pc:sldMkLst>
        <pc:spChg chg="mod">
          <ac:chgData name="sarah hadi" userId="93ee62a5e095bd60" providerId="Windows Live" clId="Web-{6F469188-D616-63BD-F280-B44754A1454A}" dt="2025-06-12T12:56:36.010" v="490" actId="20577"/>
          <ac:spMkLst>
            <pc:docMk/>
            <pc:sldMk cId="1601196913" sldId="435"/>
            <ac:spMk id="5" creationId="{A42F4D8F-3079-C301-3EE3-EB04E79E6669}"/>
          </ac:spMkLst>
        </pc:spChg>
      </pc:sldChg>
      <pc:sldChg chg="modSp">
        <pc:chgData name="sarah hadi" userId="93ee62a5e095bd60" providerId="Windows Live" clId="Web-{6F469188-D616-63BD-F280-B44754A1454A}" dt="2025-06-12T12:55:31.508" v="479" actId="20577"/>
        <pc:sldMkLst>
          <pc:docMk/>
          <pc:sldMk cId="2641147914" sldId="437"/>
        </pc:sldMkLst>
        <pc:spChg chg="mod">
          <ac:chgData name="sarah hadi" userId="93ee62a5e095bd60" providerId="Windows Live" clId="Web-{6F469188-D616-63BD-F280-B44754A1454A}" dt="2025-06-12T12:55:31.508" v="479" actId="20577"/>
          <ac:spMkLst>
            <pc:docMk/>
            <pc:sldMk cId="2641147914" sldId="437"/>
            <ac:spMk id="5" creationId="{9EA990D4-8581-9E2F-BC4A-80F470317FF3}"/>
          </ac:spMkLst>
        </pc:spChg>
      </pc:sldChg>
      <pc:sldChg chg="modSp">
        <pc:chgData name="sarah hadi" userId="93ee62a5e095bd60" providerId="Windows Live" clId="Web-{6F469188-D616-63BD-F280-B44754A1454A}" dt="2025-06-12T12:56:00.618" v="488" actId="20577"/>
        <pc:sldMkLst>
          <pc:docMk/>
          <pc:sldMk cId="2420622614" sldId="438"/>
        </pc:sldMkLst>
        <pc:spChg chg="mod">
          <ac:chgData name="sarah hadi" userId="93ee62a5e095bd60" providerId="Windows Live" clId="Web-{6F469188-D616-63BD-F280-B44754A1454A}" dt="2025-06-12T12:56:00.618" v="488" actId="20577"/>
          <ac:spMkLst>
            <pc:docMk/>
            <pc:sldMk cId="2420622614" sldId="438"/>
            <ac:spMk id="5" creationId="{9026CF37-D9EC-4845-C598-D448C289708B}"/>
          </ac:spMkLst>
        </pc:spChg>
      </pc:sldChg>
      <pc:sldChg chg="modSp">
        <pc:chgData name="sarah hadi" userId="93ee62a5e095bd60" providerId="Windows Live" clId="Web-{6F469188-D616-63BD-F280-B44754A1454A}" dt="2025-06-12T12:55:57.915" v="486" actId="20577"/>
        <pc:sldMkLst>
          <pc:docMk/>
          <pc:sldMk cId="704641616" sldId="439"/>
        </pc:sldMkLst>
        <pc:spChg chg="mod">
          <ac:chgData name="sarah hadi" userId="93ee62a5e095bd60" providerId="Windows Live" clId="Web-{6F469188-D616-63BD-F280-B44754A1454A}" dt="2025-06-12T12:55:57.915" v="486" actId="20577"/>
          <ac:spMkLst>
            <pc:docMk/>
            <pc:sldMk cId="704641616" sldId="439"/>
            <ac:spMk id="5" creationId="{2F0FF63E-66FC-DC44-D55A-87F20E674F5F}"/>
          </ac:spMkLst>
        </pc:spChg>
      </pc:sldChg>
      <pc:sldChg chg="modSp">
        <pc:chgData name="sarah hadi" userId="93ee62a5e095bd60" providerId="Windows Live" clId="Web-{6F469188-D616-63BD-F280-B44754A1454A}" dt="2025-06-12T12:55:51.446" v="484" actId="20577"/>
        <pc:sldMkLst>
          <pc:docMk/>
          <pc:sldMk cId="4171812905" sldId="440"/>
        </pc:sldMkLst>
        <pc:spChg chg="mod">
          <ac:chgData name="sarah hadi" userId="93ee62a5e095bd60" providerId="Windows Live" clId="Web-{6F469188-D616-63BD-F280-B44754A1454A}" dt="2025-06-12T12:55:51.446" v="484" actId="20577"/>
          <ac:spMkLst>
            <pc:docMk/>
            <pc:sldMk cId="4171812905" sldId="440"/>
            <ac:spMk id="5" creationId="{A9B072AA-BA85-CC87-74DA-CA29174F54EB}"/>
          </ac:spMkLst>
        </pc:spChg>
      </pc:sldChg>
      <pc:sldChg chg="modSp ord">
        <pc:chgData name="sarah hadi" userId="93ee62a5e095bd60" providerId="Windows Live" clId="Web-{6F469188-D616-63BD-F280-B44754A1454A}" dt="2025-06-12T12:47:17.289" v="382" actId="20577"/>
        <pc:sldMkLst>
          <pc:docMk/>
          <pc:sldMk cId="2950118668" sldId="441"/>
        </pc:sldMkLst>
        <pc:spChg chg="mod">
          <ac:chgData name="sarah hadi" userId="93ee62a5e095bd60" providerId="Windows Live" clId="Web-{6F469188-D616-63BD-F280-B44754A1454A}" dt="2025-06-12T12:47:17.289" v="382" actId="20577"/>
          <ac:spMkLst>
            <pc:docMk/>
            <pc:sldMk cId="2950118668" sldId="441"/>
            <ac:spMk id="5" creationId="{FAB3C59B-0DB3-7701-92E2-C05CFDED6913}"/>
          </ac:spMkLst>
        </pc:spChg>
      </pc:sldChg>
      <pc:sldChg chg="modSp">
        <pc:chgData name="sarah hadi" userId="93ee62a5e095bd60" providerId="Windows Live" clId="Web-{6F469188-D616-63BD-F280-B44754A1454A}" dt="2025-06-12T13:10:40.849" v="571" actId="20577"/>
        <pc:sldMkLst>
          <pc:docMk/>
          <pc:sldMk cId="2477233569" sldId="442"/>
        </pc:sldMkLst>
        <pc:spChg chg="mod">
          <ac:chgData name="sarah hadi" userId="93ee62a5e095bd60" providerId="Windows Live" clId="Web-{6F469188-D616-63BD-F280-B44754A1454A}" dt="2025-06-12T13:10:40.849" v="571" actId="20577"/>
          <ac:spMkLst>
            <pc:docMk/>
            <pc:sldMk cId="2477233569" sldId="442"/>
            <ac:spMk id="5" creationId="{5DCB0DD0-E7EC-9D05-81EA-A50827E26710}"/>
          </ac:spMkLst>
        </pc:spChg>
      </pc:sldChg>
      <pc:sldChg chg="modSp">
        <pc:chgData name="sarah hadi" userId="93ee62a5e095bd60" providerId="Windows Live" clId="Web-{6F469188-D616-63BD-F280-B44754A1454A}" dt="2025-06-12T13:10:47.412" v="573" actId="20577"/>
        <pc:sldMkLst>
          <pc:docMk/>
          <pc:sldMk cId="1639856311" sldId="446"/>
        </pc:sldMkLst>
        <pc:spChg chg="mod">
          <ac:chgData name="sarah hadi" userId="93ee62a5e095bd60" providerId="Windows Live" clId="Web-{6F469188-D616-63BD-F280-B44754A1454A}" dt="2025-06-12T13:10:47.412" v="573" actId="20577"/>
          <ac:spMkLst>
            <pc:docMk/>
            <pc:sldMk cId="1639856311" sldId="446"/>
            <ac:spMk id="23" creationId="{67D90490-AE66-3900-A199-B313B0367876}"/>
          </ac:spMkLst>
        </pc:spChg>
      </pc:sldChg>
      <pc:sldChg chg="modSp">
        <pc:chgData name="sarah hadi" userId="93ee62a5e095bd60" providerId="Windows Live" clId="Web-{6F469188-D616-63BD-F280-B44754A1454A}" dt="2025-06-12T12:48:53.151" v="431" actId="20577"/>
        <pc:sldMkLst>
          <pc:docMk/>
          <pc:sldMk cId="3495233886" sldId="447"/>
        </pc:sldMkLst>
        <pc:spChg chg="mod">
          <ac:chgData name="sarah hadi" userId="93ee62a5e095bd60" providerId="Windows Live" clId="Web-{6F469188-D616-63BD-F280-B44754A1454A}" dt="2025-06-12T12:48:53.151" v="431" actId="20577"/>
          <ac:spMkLst>
            <pc:docMk/>
            <pc:sldMk cId="3495233886" sldId="447"/>
            <ac:spMk id="2" creationId="{B62E6AD3-0EEA-F44B-B27F-198598E0C17A}"/>
          </ac:spMkLst>
        </pc:spChg>
      </pc:sldChg>
      <pc:sldChg chg="modSp">
        <pc:chgData name="sarah hadi" userId="93ee62a5e095bd60" providerId="Windows Live" clId="Web-{6F469188-D616-63BD-F280-B44754A1454A}" dt="2025-06-12T12:53:49.098" v="473" actId="20577"/>
        <pc:sldMkLst>
          <pc:docMk/>
          <pc:sldMk cId="1941317498" sldId="448"/>
        </pc:sldMkLst>
        <pc:spChg chg="mod">
          <ac:chgData name="sarah hadi" userId="93ee62a5e095bd60" providerId="Windows Live" clId="Web-{6F469188-D616-63BD-F280-B44754A1454A}" dt="2025-06-12T12:53:49.098" v="473" actId="20577"/>
          <ac:spMkLst>
            <pc:docMk/>
            <pc:sldMk cId="1941317498" sldId="448"/>
            <ac:spMk id="8" creationId="{A850C210-AAEF-D828-2BBB-7A4A967326AA}"/>
          </ac:spMkLst>
        </pc:spChg>
      </pc:sldChg>
      <pc:sldChg chg="modSp">
        <pc:chgData name="sarah hadi" userId="93ee62a5e095bd60" providerId="Windows Live" clId="Web-{6F469188-D616-63BD-F280-B44754A1454A}" dt="2025-06-12T12:50:55.077" v="457" actId="20577"/>
        <pc:sldMkLst>
          <pc:docMk/>
          <pc:sldMk cId="325407526" sldId="449"/>
        </pc:sldMkLst>
        <pc:spChg chg="mod">
          <ac:chgData name="sarah hadi" userId="93ee62a5e095bd60" providerId="Windows Live" clId="Web-{6F469188-D616-63BD-F280-B44754A1454A}" dt="2025-06-12T12:50:55.077" v="457" actId="20577"/>
          <ac:spMkLst>
            <pc:docMk/>
            <pc:sldMk cId="325407526" sldId="449"/>
            <ac:spMk id="2" creationId="{9F1D8C52-2441-AD3B-18F8-BE7849B4A4ED}"/>
          </ac:spMkLst>
        </pc:spChg>
      </pc:sldChg>
      <pc:sldChg chg="modSp">
        <pc:chgData name="sarah hadi" userId="93ee62a5e095bd60" providerId="Windows Live" clId="Web-{6F469188-D616-63BD-F280-B44754A1454A}" dt="2025-06-12T13:17:53.207" v="592" actId="20577"/>
        <pc:sldMkLst>
          <pc:docMk/>
          <pc:sldMk cId="245753755" sldId="450"/>
        </pc:sldMkLst>
        <pc:spChg chg="mod">
          <ac:chgData name="sarah hadi" userId="93ee62a5e095bd60" providerId="Windows Live" clId="Web-{6F469188-D616-63BD-F280-B44754A1454A}" dt="2025-06-12T13:17:53.207" v="592" actId="20577"/>
          <ac:spMkLst>
            <pc:docMk/>
            <pc:sldMk cId="245753755" sldId="450"/>
            <ac:spMk id="2" creationId="{936AE6CC-2D1C-EDF5-B538-C65D885FDEAC}"/>
          </ac:spMkLst>
        </pc:spChg>
      </pc:sldChg>
      <pc:sldChg chg="modSp">
        <pc:chgData name="sarah hadi" userId="93ee62a5e095bd60" providerId="Windows Live" clId="Web-{6F469188-D616-63BD-F280-B44754A1454A}" dt="2025-06-12T13:19:30.070" v="595" actId="20577"/>
        <pc:sldMkLst>
          <pc:docMk/>
          <pc:sldMk cId="3781761623" sldId="452"/>
        </pc:sldMkLst>
        <pc:spChg chg="mod">
          <ac:chgData name="sarah hadi" userId="93ee62a5e095bd60" providerId="Windows Live" clId="Web-{6F469188-D616-63BD-F280-B44754A1454A}" dt="2025-06-12T13:19:30.070" v="595" actId="20577"/>
          <ac:spMkLst>
            <pc:docMk/>
            <pc:sldMk cId="3781761623" sldId="452"/>
            <ac:spMk id="2" creationId="{221BE1DA-C801-1172-B7A4-26BF2D9734B9}"/>
          </ac:spMkLst>
        </pc:spChg>
      </pc:sldChg>
      <pc:sldChg chg="modSp">
        <pc:chgData name="sarah hadi" userId="93ee62a5e095bd60" providerId="Windows Live" clId="Web-{6F469188-D616-63BD-F280-B44754A1454A}" dt="2025-06-12T12:45:46.270" v="349" actId="1076"/>
        <pc:sldMkLst>
          <pc:docMk/>
          <pc:sldMk cId="1942348039" sldId="462"/>
        </pc:sldMkLst>
        <pc:spChg chg="mod">
          <ac:chgData name="sarah hadi" userId="93ee62a5e095bd60" providerId="Windows Live" clId="Web-{6F469188-D616-63BD-F280-B44754A1454A}" dt="2025-06-12T12:45:46.270" v="349" actId="1076"/>
          <ac:spMkLst>
            <pc:docMk/>
            <pc:sldMk cId="1942348039" sldId="462"/>
            <ac:spMk id="42" creationId="{FCF54997-A7D5-F812-03B0-F996D9FCAB90}"/>
          </ac:spMkLst>
        </pc:spChg>
      </pc:sldChg>
      <pc:sldChg chg="modSp">
        <pc:chgData name="sarah hadi" userId="93ee62a5e095bd60" providerId="Windows Live" clId="Web-{6F469188-D616-63BD-F280-B44754A1454A}" dt="2025-06-12T12:48:29.760" v="415" actId="20577"/>
        <pc:sldMkLst>
          <pc:docMk/>
          <pc:sldMk cId="2061212045" sldId="478"/>
        </pc:sldMkLst>
        <pc:spChg chg="mod">
          <ac:chgData name="sarah hadi" userId="93ee62a5e095bd60" providerId="Windows Live" clId="Web-{6F469188-D616-63BD-F280-B44754A1454A}" dt="2025-06-12T12:48:29.760" v="415" actId="20577"/>
          <ac:spMkLst>
            <pc:docMk/>
            <pc:sldMk cId="2061212045" sldId="478"/>
            <ac:spMk id="5" creationId="{80631A3A-ACA2-C969-60E4-2AF8E96C0CD3}"/>
          </ac:spMkLst>
        </pc:spChg>
      </pc:sldChg>
      <pc:sldChg chg="modSp">
        <pc:chgData name="sarah hadi" userId="93ee62a5e095bd60" providerId="Windows Live" clId="Web-{6F469188-D616-63BD-F280-B44754A1454A}" dt="2025-06-12T12:55:35.946" v="482" actId="20577"/>
        <pc:sldMkLst>
          <pc:docMk/>
          <pc:sldMk cId="107128394" sldId="486"/>
        </pc:sldMkLst>
        <pc:spChg chg="mod">
          <ac:chgData name="sarah hadi" userId="93ee62a5e095bd60" providerId="Windows Live" clId="Web-{6F469188-D616-63BD-F280-B44754A1454A}" dt="2025-06-12T12:55:35.946" v="482" actId="20577"/>
          <ac:spMkLst>
            <pc:docMk/>
            <pc:sldMk cId="107128394" sldId="486"/>
            <ac:spMk id="5" creationId="{C3968B8C-45A7-86E1-925C-3E43A1D16FFE}"/>
          </ac:spMkLst>
        </pc:spChg>
      </pc:sldChg>
      <pc:sldChg chg="addSp delSp modSp new addAnim delAnim">
        <pc:chgData name="sarah hadi" userId="93ee62a5e095bd60" providerId="Windows Live" clId="Web-{6F469188-D616-63BD-F280-B44754A1454A}" dt="2025-06-12T13:00:17.330" v="537" actId="1076"/>
        <pc:sldMkLst>
          <pc:docMk/>
          <pc:sldMk cId="3449783638" sldId="487"/>
        </pc:sldMkLst>
        <pc:spChg chg="mod">
          <ac:chgData name="sarah hadi" userId="93ee62a5e095bd60" providerId="Windows Live" clId="Web-{6F469188-D616-63BD-F280-B44754A1454A}" dt="2025-06-12T12:46:47.804" v="376" actId="20577"/>
          <ac:spMkLst>
            <pc:docMk/>
            <pc:sldMk cId="3449783638" sldId="487"/>
            <ac:spMk id="2" creationId="{E2AFE59F-446F-5304-15E0-0E27D2CB6CE4}"/>
          </ac:spMkLst>
        </pc:spChg>
        <pc:spChg chg="del">
          <ac:chgData name="sarah hadi" userId="93ee62a5e095bd60" providerId="Windows Live" clId="Web-{6F469188-D616-63BD-F280-B44754A1454A}" dt="2025-06-12T12:56:58.854" v="491"/>
          <ac:spMkLst>
            <pc:docMk/>
            <pc:sldMk cId="3449783638" sldId="487"/>
            <ac:spMk id="3" creationId="{EB1B1FA8-B80E-D146-D2B0-0266417E89C1}"/>
          </ac:spMkLst>
        </pc:spChg>
        <pc:graphicFrameChg chg="add del">
          <ac:chgData name="sarah hadi" userId="93ee62a5e095bd60" providerId="Windows Live" clId="Web-{6F469188-D616-63BD-F280-B44754A1454A}" dt="2025-06-12T12:57:06.667" v="501"/>
          <ac:graphicFrameMkLst>
            <pc:docMk/>
            <pc:sldMk cId="3449783638" sldId="487"/>
            <ac:graphicFrameMk id="6" creationId="{C50847B2-6A57-C46F-9D78-328CB187A821}"/>
          </ac:graphicFrameMkLst>
        </pc:graphicFrameChg>
        <pc:graphicFrameChg chg="add mod modGraphic">
          <ac:chgData name="sarah hadi" userId="93ee62a5e095bd60" providerId="Windows Live" clId="Web-{6F469188-D616-63BD-F280-B44754A1454A}" dt="2025-06-12T12:59:22.234" v="526"/>
          <ac:graphicFrameMkLst>
            <pc:docMk/>
            <pc:sldMk cId="3449783638" sldId="487"/>
            <ac:graphicFrameMk id="16" creationId="{F0F9D9A7-B7B7-0637-3A90-BE97EFBCE484}"/>
          </ac:graphicFrameMkLst>
        </pc:graphicFrameChg>
        <pc:picChg chg="add del">
          <ac:chgData name="sarah hadi" userId="93ee62a5e095bd60" providerId="Windows Live" clId="Web-{6F469188-D616-63BD-F280-B44754A1454A}" dt="2025-06-12T12:57:06.667" v="500"/>
          <ac:picMkLst>
            <pc:docMk/>
            <pc:sldMk cId="3449783638" sldId="487"/>
            <ac:picMk id="8" creationId="{3C245288-69D1-2960-D3CC-09EB1D25D51C}"/>
          </ac:picMkLst>
        </pc:picChg>
        <pc:picChg chg="add del">
          <ac:chgData name="sarah hadi" userId="93ee62a5e095bd60" providerId="Windows Live" clId="Web-{6F469188-D616-63BD-F280-B44754A1454A}" dt="2025-06-12T12:57:06.667" v="499"/>
          <ac:picMkLst>
            <pc:docMk/>
            <pc:sldMk cId="3449783638" sldId="487"/>
            <ac:picMk id="10" creationId="{B37F66B3-C2E7-6A29-EBE9-BCC64401675C}"/>
          </ac:picMkLst>
        </pc:picChg>
        <pc:picChg chg="add del">
          <ac:chgData name="sarah hadi" userId="93ee62a5e095bd60" providerId="Windows Live" clId="Web-{6F469188-D616-63BD-F280-B44754A1454A}" dt="2025-06-12T12:57:06.667" v="498"/>
          <ac:picMkLst>
            <pc:docMk/>
            <pc:sldMk cId="3449783638" sldId="487"/>
            <ac:picMk id="12" creationId="{DA23AD7C-32DC-7284-F619-53A0F3380C39}"/>
          </ac:picMkLst>
        </pc:picChg>
        <pc:picChg chg="add del">
          <ac:chgData name="sarah hadi" userId="93ee62a5e095bd60" providerId="Windows Live" clId="Web-{6F469188-D616-63BD-F280-B44754A1454A}" dt="2025-06-12T12:57:06.667" v="497"/>
          <ac:picMkLst>
            <pc:docMk/>
            <pc:sldMk cId="3449783638" sldId="487"/>
            <ac:picMk id="14" creationId="{AE8DB5FB-1025-9DA9-5844-40B81B78C9C6}"/>
          </ac:picMkLst>
        </pc:picChg>
        <pc:picChg chg="add del mod">
          <ac:chgData name="sarah hadi" userId="93ee62a5e095bd60" providerId="Windows Live" clId="Web-{6F469188-D616-63BD-F280-B44754A1454A}" dt="2025-06-12T12:58:40.201" v="523"/>
          <ac:picMkLst>
            <pc:docMk/>
            <pc:sldMk cId="3449783638" sldId="487"/>
            <ac:picMk id="18" creationId="{7CECCA70-E93D-401A-B81C-2D182052B893}"/>
          </ac:picMkLst>
        </pc:picChg>
        <pc:picChg chg="add mod">
          <ac:chgData name="sarah hadi" userId="93ee62a5e095bd60" providerId="Windows Live" clId="Web-{6F469188-D616-63BD-F280-B44754A1454A}" dt="2025-06-12T13:00:17.330" v="537" actId="1076"/>
          <ac:picMkLst>
            <pc:docMk/>
            <pc:sldMk cId="3449783638" sldId="487"/>
            <ac:picMk id="20" creationId="{34B2B109-8891-BCD7-2FF4-5A7C37AB0365}"/>
          </ac:picMkLst>
        </pc:picChg>
        <pc:picChg chg="add del mod">
          <ac:chgData name="sarah hadi" userId="93ee62a5e095bd60" providerId="Windows Live" clId="Web-{6F469188-D616-63BD-F280-B44754A1454A}" dt="2025-06-12T12:59:43.547" v="529"/>
          <ac:picMkLst>
            <pc:docMk/>
            <pc:sldMk cId="3449783638" sldId="487"/>
            <ac:picMk id="22" creationId="{BB87852E-D471-52D5-4301-5A09ED6C78FD}"/>
          </ac:picMkLst>
        </pc:picChg>
        <pc:picChg chg="add mod">
          <ac:chgData name="sarah hadi" userId="93ee62a5e095bd60" providerId="Windows Live" clId="Web-{6F469188-D616-63BD-F280-B44754A1454A}" dt="2025-06-12T13:00:08.860" v="535" actId="1076"/>
          <ac:picMkLst>
            <pc:docMk/>
            <pc:sldMk cId="3449783638" sldId="487"/>
            <ac:picMk id="24" creationId="{8F679D58-B5CD-0BF5-1118-C6BD5DEEB2E9}"/>
          </ac:picMkLst>
        </pc:picChg>
        <pc:picChg chg="add mod">
          <ac:chgData name="sarah hadi" userId="93ee62a5e095bd60" providerId="Windows Live" clId="Web-{6F469188-D616-63BD-F280-B44754A1454A}" dt="2025-06-12T13:00:03.126" v="534" actId="1076"/>
          <ac:picMkLst>
            <pc:docMk/>
            <pc:sldMk cId="3449783638" sldId="487"/>
            <ac:picMk id="26" creationId="{96FF91AB-7E06-3479-82E8-98E8080603FA}"/>
          </ac:picMkLst>
        </pc:picChg>
        <pc:picChg chg="add mod">
          <ac:chgData name="sarah hadi" userId="93ee62a5e095bd60" providerId="Windows Live" clId="Web-{6F469188-D616-63BD-F280-B44754A1454A}" dt="2025-06-12T12:59:59.579" v="533" actId="1076"/>
          <ac:picMkLst>
            <pc:docMk/>
            <pc:sldMk cId="3449783638" sldId="487"/>
            <ac:picMk id="28" creationId="{AA46CD43-7C6F-D923-19AF-EF9A7B78EB2E}"/>
          </ac:picMkLst>
        </pc:picChg>
        <pc:picChg chg="add mod">
          <ac:chgData name="sarah hadi" userId="93ee62a5e095bd60" providerId="Windows Live" clId="Web-{6F469188-D616-63BD-F280-B44754A1454A}" dt="2025-06-12T13:00:15.001" v="536" actId="1076"/>
          <ac:picMkLst>
            <pc:docMk/>
            <pc:sldMk cId="3449783638" sldId="487"/>
            <ac:picMk id="30" creationId="{588B98A7-7545-7DB3-5496-E2FB077C9CDC}"/>
          </ac:picMkLst>
        </pc:picChg>
      </pc:sldChg>
      <pc:sldChg chg="addSp delSp modSp new addAnim">
        <pc:chgData name="sarah hadi" userId="93ee62a5e095bd60" providerId="Windows Live" clId="Web-{6F469188-D616-63BD-F280-B44754A1454A}" dt="2025-06-12T13:00:46.674" v="544"/>
        <pc:sldMkLst>
          <pc:docMk/>
          <pc:sldMk cId="4063832218" sldId="488"/>
        </pc:sldMkLst>
        <pc:spChg chg="mod">
          <ac:chgData name="sarah hadi" userId="93ee62a5e095bd60" providerId="Windows Live" clId="Web-{6F469188-D616-63BD-F280-B44754A1454A}" dt="2025-06-12T12:52:57.065" v="469" actId="20577"/>
          <ac:spMkLst>
            <pc:docMk/>
            <pc:sldMk cId="4063832218" sldId="488"/>
            <ac:spMk id="2" creationId="{9D2E99DD-EDB4-2931-3A00-2A5062E5B883}"/>
          </ac:spMkLst>
        </pc:spChg>
        <pc:spChg chg="del">
          <ac:chgData name="sarah hadi" userId="93ee62a5e095bd60" providerId="Windows Live" clId="Web-{6F469188-D616-63BD-F280-B44754A1454A}" dt="2025-06-12T13:00:43.940" v="538"/>
          <ac:spMkLst>
            <pc:docMk/>
            <pc:sldMk cId="4063832218" sldId="488"/>
            <ac:spMk id="3" creationId="{C1D8984E-E9AA-BF8E-19F9-24D5F5E9891C}"/>
          </ac:spMkLst>
        </pc:spChg>
        <pc:graphicFrameChg chg="add">
          <ac:chgData name="sarah hadi" userId="93ee62a5e095bd60" providerId="Windows Live" clId="Web-{6F469188-D616-63BD-F280-B44754A1454A}" dt="2025-06-12T13:00:46.190" v="539"/>
          <ac:graphicFrameMkLst>
            <pc:docMk/>
            <pc:sldMk cId="4063832218" sldId="488"/>
            <ac:graphicFrameMk id="6" creationId="{1BB87D9E-DA5E-9198-EEA7-4F7B8384DF97}"/>
          </ac:graphicFrameMkLst>
        </pc:graphicFrameChg>
        <pc:picChg chg="add">
          <ac:chgData name="sarah hadi" userId="93ee62a5e095bd60" providerId="Windows Live" clId="Web-{6F469188-D616-63BD-F280-B44754A1454A}" dt="2025-06-12T13:00:46.252" v="540"/>
          <ac:picMkLst>
            <pc:docMk/>
            <pc:sldMk cId="4063832218" sldId="488"/>
            <ac:picMk id="8" creationId="{5BD28427-530B-D359-5190-E8D2712AE517}"/>
          </ac:picMkLst>
        </pc:picChg>
        <pc:picChg chg="add">
          <ac:chgData name="sarah hadi" userId="93ee62a5e095bd60" providerId="Windows Live" clId="Web-{6F469188-D616-63BD-F280-B44754A1454A}" dt="2025-06-12T13:00:46.424" v="541"/>
          <ac:picMkLst>
            <pc:docMk/>
            <pc:sldMk cId="4063832218" sldId="488"/>
            <ac:picMk id="10" creationId="{1BD618FC-128A-CC3D-AE18-741674E9C04E}"/>
          </ac:picMkLst>
        </pc:picChg>
        <pc:picChg chg="add">
          <ac:chgData name="sarah hadi" userId="93ee62a5e095bd60" providerId="Windows Live" clId="Web-{6F469188-D616-63BD-F280-B44754A1454A}" dt="2025-06-12T13:00:46.471" v="542"/>
          <ac:picMkLst>
            <pc:docMk/>
            <pc:sldMk cId="4063832218" sldId="488"/>
            <ac:picMk id="12" creationId="{BFF46BA5-BA8C-797A-3219-0C82403DE219}"/>
          </ac:picMkLst>
        </pc:picChg>
        <pc:picChg chg="add">
          <ac:chgData name="sarah hadi" userId="93ee62a5e095bd60" providerId="Windows Live" clId="Web-{6F469188-D616-63BD-F280-B44754A1454A}" dt="2025-06-12T13:00:46.612" v="543"/>
          <ac:picMkLst>
            <pc:docMk/>
            <pc:sldMk cId="4063832218" sldId="488"/>
            <ac:picMk id="14" creationId="{C44C1CDC-2D80-5502-195B-467160E22BB8}"/>
          </ac:picMkLst>
        </pc:picChg>
        <pc:picChg chg="add">
          <ac:chgData name="sarah hadi" userId="93ee62a5e095bd60" providerId="Windows Live" clId="Web-{6F469188-D616-63BD-F280-B44754A1454A}" dt="2025-06-12T13:00:46.674" v="544"/>
          <ac:picMkLst>
            <pc:docMk/>
            <pc:sldMk cId="4063832218" sldId="488"/>
            <ac:picMk id="16" creationId="{7802D9B4-5FF3-67AF-A8C3-311C410D5C70}"/>
          </ac:picMkLst>
        </pc:picChg>
      </pc:sldChg>
    </pc:docChg>
  </pc:docChgLst>
  <pc:docChgLst>
    <pc:chgData name="Akram Atouile" userId="d54f35c6555e4497" providerId="Windows Live" clId="Web-{793D202A-AAA0-5F1F-514B-571513F6CE35}"/>
    <pc:docChg chg="modSld">
      <pc:chgData name="Akram Atouile" userId="d54f35c6555e4497" providerId="Windows Live" clId="Web-{793D202A-AAA0-5F1F-514B-571513F6CE35}" dt="2025-03-24T07:41:17.041" v="37" actId="20577"/>
      <pc:docMkLst>
        <pc:docMk/>
      </pc:docMkLst>
      <pc:sldChg chg="modSp">
        <pc:chgData name="Akram Atouile" userId="d54f35c6555e4497" providerId="Windows Live" clId="Web-{793D202A-AAA0-5F1F-514B-571513F6CE35}" dt="2025-03-24T07:41:17.041" v="37" actId="20577"/>
        <pc:sldMkLst>
          <pc:docMk/>
          <pc:sldMk cId="2764322103" sldId="285"/>
        </pc:sldMkLst>
      </pc:sldChg>
      <pc:sldChg chg="modSp">
        <pc:chgData name="Akram Atouile" userId="d54f35c6555e4497" providerId="Windows Live" clId="Web-{793D202A-AAA0-5F1F-514B-571513F6CE35}" dt="2025-03-24T07:38:35.269" v="33" actId="14100"/>
        <pc:sldMkLst>
          <pc:docMk/>
          <pc:sldMk cId="3431720007" sldId="286"/>
        </pc:sldMkLst>
      </pc:sldChg>
    </pc:docChg>
  </pc:docChgLst>
  <pc:docChgLst>
    <pc:chgData name="sarah hadi" userId="93ee62a5e095bd60" providerId="Windows Live" clId="Web-{547E55F0-ABCE-FBB0-0247-39EA21D0C9DF}"/>
    <pc:docChg chg="delSld">
      <pc:chgData name="sarah hadi" userId="93ee62a5e095bd60" providerId="Windows Live" clId="Web-{547E55F0-ABCE-FBB0-0247-39EA21D0C9DF}" dt="2025-06-12T06:44:19.890" v="0"/>
      <pc:docMkLst>
        <pc:docMk/>
      </pc:docMkLst>
      <pc:sldChg chg="del">
        <pc:chgData name="sarah hadi" userId="93ee62a5e095bd60" providerId="Windows Live" clId="Web-{547E55F0-ABCE-FBB0-0247-39EA21D0C9DF}" dt="2025-06-12T06:44:19.890" v="0"/>
        <pc:sldMkLst>
          <pc:docMk/>
          <pc:sldMk cId="456909490" sldId="454"/>
        </pc:sldMkLst>
      </pc:sldChg>
    </pc:docChg>
  </pc:docChgLst>
  <pc:docChgLst>
    <pc:chgData name="Akram Atouile" userId="d54f35c6555e4497" providerId="Windows Live" clId="Web-{64595D40-D27E-5C76-3DC0-7149A03B48B3}"/>
    <pc:docChg chg="modSld">
      <pc:chgData name="Akram Atouile" userId="d54f35c6555e4497" providerId="Windows Live" clId="Web-{64595D40-D27E-5C76-3DC0-7149A03B48B3}" dt="2025-04-03T06:13:34.737" v="16"/>
      <pc:docMkLst>
        <pc:docMk/>
      </pc:docMkLst>
      <pc:sldChg chg="modNotes">
        <pc:chgData name="Akram Atouile" userId="d54f35c6555e4497" providerId="Windows Live" clId="Web-{64595D40-D27E-5C76-3DC0-7149A03B48B3}" dt="2025-04-03T06:13:26.674" v="5"/>
        <pc:sldMkLst>
          <pc:docMk/>
          <pc:sldMk cId="2939054367" sldId="280"/>
        </pc:sldMkLst>
      </pc:sldChg>
      <pc:sldChg chg="modNotes">
        <pc:chgData name="Akram Atouile" userId="d54f35c6555e4497" providerId="Windows Live" clId="Web-{64595D40-D27E-5C76-3DC0-7149A03B48B3}" dt="2025-04-03T06:13:31.143" v="11"/>
        <pc:sldMkLst>
          <pc:docMk/>
          <pc:sldMk cId="2508917314" sldId="304"/>
        </pc:sldMkLst>
      </pc:sldChg>
      <pc:sldChg chg="modNotes">
        <pc:chgData name="Akram Atouile" userId="d54f35c6555e4497" providerId="Windows Live" clId="Web-{64595D40-D27E-5C76-3DC0-7149A03B48B3}" dt="2025-04-03T06:13:34.737" v="16"/>
        <pc:sldMkLst>
          <pc:docMk/>
          <pc:sldMk cId="2234876489" sldId="317"/>
        </pc:sldMkLst>
      </pc:sldChg>
    </pc:docChg>
  </pc:docChgLst>
  <pc:docChgLst>
    <pc:chgData name="Sofian Archambault" userId="db12d9d74e99a5d3" providerId="Windows Live" clId="Web-{B660E011-8BBA-363D-C0CA-B8A6D0E0FC85}"/>
    <pc:docChg chg="modSld">
      <pc:chgData name="Sofian Archambault" userId="db12d9d74e99a5d3" providerId="Windows Live" clId="Web-{B660E011-8BBA-363D-C0CA-B8A6D0E0FC85}" dt="2025-06-12T08:03:39.530" v="90" actId="20577"/>
      <pc:docMkLst>
        <pc:docMk/>
      </pc:docMkLst>
      <pc:sldChg chg="addSp modSp">
        <pc:chgData name="Sofian Archambault" userId="db12d9d74e99a5d3" providerId="Windows Live" clId="Web-{B660E011-8BBA-363D-C0CA-B8A6D0E0FC85}" dt="2025-06-12T08:03:39.530" v="90" actId="20577"/>
        <pc:sldMkLst>
          <pc:docMk/>
          <pc:sldMk cId="254336337" sldId="463"/>
        </pc:sldMkLst>
        <pc:spChg chg="mod">
          <ac:chgData name="Sofian Archambault" userId="db12d9d74e99a5d3" providerId="Windows Live" clId="Web-{B660E011-8BBA-363D-C0CA-B8A6D0E0FC85}" dt="2025-06-12T08:02:20.418" v="64" actId="1076"/>
          <ac:spMkLst>
            <pc:docMk/>
            <pc:sldMk cId="254336337" sldId="463"/>
            <ac:spMk id="5" creationId="{88D4B096-3DD3-98FA-B628-923DB8F3A1E7}"/>
          </ac:spMkLst>
        </pc:spChg>
        <pc:spChg chg="add mod">
          <ac:chgData name="Sofian Archambault" userId="db12d9d74e99a5d3" providerId="Windows Live" clId="Web-{B660E011-8BBA-363D-C0CA-B8A6D0E0FC85}" dt="2025-06-12T08:03:39.530" v="90" actId="20577"/>
          <ac:spMkLst>
            <pc:docMk/>
            <pc:sldMk cId="254336337" sldId="463"/>
            <ac:spMk id="7" creationId="{B9A9102E-CDC9-146E-456D-ABCB1100BA60}"/>
          </ac:spMkLst>
        </pc:spChg>
        <pc:spChg chg="add mod">
          <ac:chgData name="Sofian Archambault" userId="db12d9d74e99a5d3" providerId="Windows Live" clId="Web-{B660E011-8BBA-363D-C0CA-B8A6D0E0FC85}" dt="2025-06-12T08:03:30.748" v="84" actId="1076"/>
          <ac:spMkLst>
            <pc:docMk/>
            <pc:sldMk cId="254336337" sldId="463"/>
            <ac:spMk id="8" creationId="{F0FBF570-3C22-2197-094E-FF4A497543B1}"/>
          </ac:spMkLst>
        </pc:spChg>
        <pc:cxnChg chg="add mod">
          <ac:chgData name="Sofian Archambault" userId="db12d9d74e99a5d3" providerId="Windows Live" clId="Web-{B660E011-8BBA-363D-C0CA-B8A6D0E0FC85}" dt="2025-06-12T08:03:02.185" v="68" actId="14100"/>
          <ac:cxnSpMkLst>
            <pc:docMk/>
            <pc:sldMk cId="254336337" sldId="463"/>
            <ac:cxnSpMk id="4" creationId="{93E011C2-CEA9-1B04-7F17-E881FA735C7F}"/>
          </ac:cxnSpMkLst>
        </pc:cxnChg>
      </pc:sldChg>
    </pc:docChg>
  </pc:docChgLst>
  <pc:docChgLst>
    <pc:chgData name="Sofian Archambault" userId="db12d9d74e99a5d3" providerId="Windows Live" clId="Web-{D1926F06-99B3-6511-0ABB-472CAD31C888}"/>
    <pc:docChg chg="modSld">
      <pc:chgData name="Sofian Archambault" userId="db12d9d74e99a5d3" providerId="Windows Live" clId="Web-{D1926F06-99B3-6511-0ABB-472CAD31C888}" dt="2025-03-26T08:05:57.200" v="677" actId="20577"/>
      <pc:docMkLst>
        <pc:docMk/>
      </pc:docMkLst>
      <pc:sldChg chg="modSp">
        <pc:chgData name="Sofian Archambault" userId="db12d9d74e99a5d3" providerId="Windows Live" clId="Web-{D1926F06-99B3-6511-0ABB-472CAD31C888}" dt="2025-03-26T08:00:31.892" v="335"/>
        <pc:sldMkLst>
          <pc:docMk/>
          <pc:sldMk cId="3294743337" sldId="265"/>
        </pc:sldMkLst>
      </pc:sldChg>
      <pc:sldChg chg="addSp delSp modSp">
        <pc:chgData name="Sofian Archambault" userId="db12d9d74e99a5d3" providerId="Windows Live" clId="Web-{D1926F06-99B3-6511-0ABB-472CAD31C888}" dt="2025-03-26T08:05:57.200" v="677" actId="20577"/>
        <pc:sldMkLst>
          <pc:docMk/>
          <pc:sldMk cId="3242581762" sldId="283"/>
        </pc:sldMkLst>
      </pc:sldChg>
    </pc:docChg>
  </pc:docChgLst>
  <pc:docChgLst>
    <pc:chgData name="TIM GRUGRU" userId="f4d65a87c7acd407" providerId="Windows Live" clId="Web-{7BF6055B-0EDF-9046-AA7E-56776DD0757D}"/>
    <pc:docChg chg="modSld">
      <pc:chgData name="TIM GRUGRU" userId="f4d65a87c7acd407" providerId="Windows Live" clId="Web-{7BF6055B-0EDF-9046-AA7E-56776DD0757D}" dt="2025-03-25T08:53:24.466" v="0"/>
      <pc:docMkLst>
        <pc:docMk/>
      </pc:docMkLst>
      <pc:sldChg chg="addSp delSp modSp">
        <pc:chgData name="TIM GRUGRU" userId="f4d65a87c7acd407" providerId="Windows Live" clId="Web-{7BF6055B-0EDF-9046-AA7E-56776DD0757D}" dt="2025-03-25T08:53:24.466" v="0"/>
        <pc:sldMkLst>
          <pc:docMk/>
          <pc:sldMk cId="30538623" sldId="293"/>
        </pc:sldMkLst>
      </pc:sldChg>
    </pc:docChg>
  </pc:docChgLst>
  <pc:docChgLst>
    <pc:chgData name="Brice Gogué-Meunier" userId="0d14b2f8b916df3b" providerId="Windows Live" clId="Web-{42752A7C-8678-D5B5-E43A-03EDCDA94B84}"/>
    <pc:docChg chg="modSld">
      <pc:chgData name="Brice Gogué-Meunier" userId="0d14b2f8b916df3b" providerId="Windows Live" clId="Web-{42752A7C-8678-D5B5-E43A-03EDCDA94B84}" dt="2025-05-16T14:44:47.049" v="2" actId="20577"/>
      <pc:docMkLst>
        <pc:docMk/>
      </pc:docMkLst>
      <pc:sldChg chg="modSp">
        <pc:chgData name="Brice Gogué-Meunier" userId="0d14b2f8b916df3b" providerId="Windows Live" clId="Web-{42752A7C-8678-D5B5-E43A-03EDCDA94B84}" dt="2025-05-16T14:44:47.049" v="2" actId="20577"/>
        <pc:sldMkLst>
          <pc:docMk/>
          <pc:sldMk cId="1065490629" sldId="363"/>
        </pc:sldMkLst>
      </pc:sldChg>
    </pc:docChg>
  </pc:docChgLst>
  <pc:docChgLst>
    <pc:chgData name="Sofian Archambault" userId="db12d9d74e99a5d3" providerId="Windows Live" clId="Web-{3FDB8E8B-6DCA-9930-82F3-FC9D3E04596A}"/>
    <pc:docChg chg="addSld modSld">
      <pc:chgData name="Sofian Archambault" userId="db12d9d74e99a5d3" providerId="Windows Live" clId="Web-{3FDB8E8B-6DCA-9930-82F3-FC9D3E04596A}" dt="2025-05-15T09:34:56.887" v="9" actId="1076"/>
      <pc:docMkLst>
        <pc:docMk/>
      </pc:docMkLst>
      <pc:sldChg chg="addSp delSp modSp">
        <pc:chgData name="Sofian Archambault" userId="db12d9d74e99a5d3" providerId="Windows Live" clId="Web-{3FDB8E8B-6DCA-9930-82F3-FC9D3E04596A}" dt="2025-05-15T09:34:56.887" v="9" actId="1076"/>
        <pc:sldMkLst>
          <pc:docMk/>
          <pc:sldMk cId="3321362229" sldId="375"/>
        </pc:sldMkLst>
      </pc:sldChg>
      <pc:sldChg chg="add replId">
        <pc:chgData name="Sofian Archambault" userId="db12d9d74e99a5d3" providerId="Windows Live" clId="Web-{3FDB8E8B-6DCA-9930-82F3-FC9D3E04596A}" dt="2025-05-15T09:32:02.005" v="2"/>
        <pc:sldMkLst>
          <pc:docMk/>
          <pc:sldMk cId="2502052164" sldId="376"/>
        </pc:sldMkLst>
      </pc:sldChg>
    </pc:docChg>
  </pc:docChgLst>
  <pc:docChgLst>
    <pc:chgData name="Sofian Archambault" userId="db12d9d74e99a5d3" providerId="Windows Live" clId="Web-{90CE832F-396F-5021-F4D6-B19F27CB60BC}"/>
    <pc:docChg chg="addSld modSld sldOrd modSection">
      <pc:chgData name="Sofian Archambault" userId="db12d9d74e99a5d3" providerId="Windows Live" clId="Web-{90CE832F-396F-5021-F4D6-B19F27CB60BC}" dt="2025-06-12T08:13:34.668" v="142" actId="20577"/>
      <pc:docMkLst>
        <pc:docMk/>
      </pc:docMkLst>
      <pc:sldChg chg="addSp delSp modSp">
        <pc:chgData name="Sofian Archambault" userId="db12d9d74e99a5d3" providerId="Windows Live" clId="Web-{90CE832F-396F-5021-F4D6-B19F27CB60BC}" dt="2025-06-12T08:12:16.663" v="127" actId="14100"/>
        <pc:sldMkLst>
          <pc:docMk/>
          <pc:sldMk cId="687812318" sldId="445"/>
        </pc:sldMkLst>
        <pc:spChg chg="add mod">
          <ac:chgData name="Sofian Archambault" userId="db12d9d74e99a5d3" providerId="Windows Live" clId="Web-{90CE832F-396F-5021-F4D6-B19F27CB60BC}" dt="2025-06-12T08:10:22.844" v="101" actId="1076"/>
          <ac:spMkLst>
            <pc:docMk/>
            <pc:sldMk cId="687812318" sldId="445"/>
            <ac:spMk id="10" creationId="{639F482C-73D2-3696-453C-07EE322F131D}"/>
          </ac:spMkLst>
        </pc:spChg>
        <pc:spChg chg="add mod">
          <ac:chgData name="Sofian Archambault" userId="db12d9d74e99a5d3" providerId="Windows Live" clId="Web-{90CE832F-396F-5021-F4D6-B19F27CB60BC}" dt="2025-06-12T08:09:54.732" v="88" actId="1076"/>
          <ac:spMkLst>
            <pc:docMk/>
            <pc:sldMk cId="687812318" sldId="445"/>
            <ac:spMk id="12" creationId="{94A85D68-EC2F-4302-3B3D-E89F0EB55C12}"/>
          </ac:spMkLst>
        </pc:spChg>
        <pc:spChg chg="add mod">
          <ac:chgData name="Sofian Archambault" userId="db12d9d74e99a5d3" providerId="Windows Live" clId="Web-{90CE832F-396F-5021-F4D6-B19F27CB60BC}" dt="2025-06-12T08:10:40.220" v="106" actId="1076"/>
          <ac:spMkLst>
            <pc:docMk/>
            <pc:sldMk cId="687812318" sldId="445"/>
            <ac:spMk id="15" creationId="{43E629B7-74C6-5707-7C8B-FD723EF18FFF}"/>
          </ac:spMkLst>
        </pc:spChg>
        <pc:spChg chg="add mod">
          <ac:chgData name="Sofian Archambault" userId="db12d9d74e99a5d3" providerId="Windows Live" clId="Web-{90CE832F-396F-5021-F4D6-B19F27CB60BC}" dt="2025-06-12T08:11:44.224" v="121" actId="1076"/>
          <ac:spMkLst>
            <pc:docMk/>
            <pc:sldMk cId="687812318" sldId="445"/>
            <ac:spMk id="18" creationId="{88A19923-A77B-7268-C3D3-ACFC96CB71D2}"/>
          </ac:spMkLst>
        </pc:spChg>
        <pc:spChg chg="add del mod">
          <ac:chgData name="Sofian Archambault" userId="db12d9d74e99a5d3" providerId="Windows Live" clId="Web-{90CE832F-396F-5021-F4D6-B19F27CB60BC}" dt="2025-06-12T08:12:08.772" v="124"/>
          <ac:spMkLst>
            <pc:docMk/>
            <pc:sldMk cId="687812318" sldId="445"/>
            <ac:spMk id="19" creationId="{3DF5E3E5-AFC8-E93A-C974-47C5E17D05DD}"/>
          </ac:spMkLst>
        </pc:spChg>
        <pc:picChg chg="mod">
          <ac:chgData name="Sofian Archambault" userId="db12d9d74e99a5d3" providerId="Windows Live" clId="Web-{90CE832F-396F-5021-F4D6-B19F27CB60BC}" dt="2025-06-12T08:10:30.625" v="103" actId="1076"/>
          <ac:picMkLst>
            <pc:docMk/>
            <pc:sldMk cId="687812318" sldId="445"/>
            <ac:picMk id="2" creationId="{E8BF85FC-0BE0-A2F3-D54A-2EF5164125DA}"/>
          </ac:picMkLst>
        </pc:picChg>
        <pc:cxnChg chg="add mod">
          <ac:chgData name="Sofian Archambault" userId="db12d9d74e99a5d3" providerId="Windows Live" clId="Web-{90CE832F-396F-5021-F4D6-B19F27CB60BC}" dt="2025-06-12T08:09:59.826" v="89" actId="14100"/>
          <ac:cxnSpMkLst>
            <pc:docMk/>
            <pc:sldMk cId="687812318" sldId="445"/>
            <ac:cxnSpMk id="8" creationId="{4B77CA72-CA6C-DBB6-D74A-7A710A19DEDD}"/>
          </ac:cxnSpMkLst>
        </pc:cxnChg>
        <pc:cxnChg chg="add mod">
          <ac:chgData name="Sofian Archambault" userId="db12d9d74e99a5d3" providerId="Windows Live" clId="Web-{90CE832F-396F-5021-F4D6-B19F27CB60BC}" dt="2025-06-12T08:09:48.935" v="87" actId="14100"/>
          <ac:cxnSpMkLst>
            <pc:docMk/>
            <pc:sldMk cId="687812318" sldId="445"/>
            <ac:cxnSpMk id="14" creationId="{EE50DB96-55F4-C845-F3F0-BED19C99F6B7}"/>
          </ac:cxnSpMkLst>
        </pc:cxnChg>
        <pc:cxnChg chg="add mod">
          <ac:chgData name="Sofian Archambault" userId="db12d9d74e99a5d3" providerId="Windows Live" clId="Web-{90CE832F-396F-5021-F4D6-B19F27CB60BC}" dt="2025-06-12T08:10:51.455" v="109" actId="14100"/>
          <ac:cxnSpMkLst>
            <pc:docMk/>
            <pc:sldMk cId="687812318" sldId="445"/>
            <ac:cxnSpMk id="16" creationId="{BA3970B5-EEEF-764B-A543-DC381FD2FA72}"/>
          </ac:cxnSpMkLst>
        </pc:cxnChg>
        <pc:cxnChg chg="add mod">
          <ac:chgData name="Sofian Archambault" userId="db12d9d74e99a5d3" providerId="Windows Live" clId="Web-{90CE832F-396F-5021-F4D6-B19F27CB60BC}" dt="2025-06-12T08:11:28.442" v="114" actId="14100"/>
          <ac:cxnSpMkLst>
            <pc:docMk/>
            <pc:sldMk cId="687812318" sldId="445"/>
            <ac:cxnSpMk id="17" creationId="{F264FB5F-80D9-ADC1-A689-9C09250E3066}"/>
          </ac:cxnSpMkLst>
        </pc:cxnChg>
        <pc:cxnChg chg="add mod">
          <ac:chgData name="Sofian Archambault" userId="db12d9d74e99a5d3" providerId="Windows Live" clId="Web-{90CE832F-396F-5021-F4D6-B19F27CB60BC}" dt="2025-06-12T08:12:16.663" v="127" actId="14100"/>
          <ac:cxnSpMkLst>
            <pc:docMk/>
            <pc:sldMk cId="687812318" sldId="445"/>
            <ac:cxnSpMk id="20" creationId="{17F42C05-0F9C-B810-AC09-0C8DBC17343D}"/>
          </ac:cxnSpMkLst>
        </pc:cxnChg>
      </pc:sldChg>
      <pc:sldChg chg="addSp modSp">
        <pc:chgData name="Sofian Archambault" userId="db12d9d74e99a5d3" providerId="Windows Live" clId="Web-{90CE832F-396F-5021-F4D6-B19F27CB60BC}" dt="2025-06-12T08:09:19.199" v="76" actId="1076"/>
        <pc:sldMkLst>
          <pc:docMk/>
          <pc:sldMk cId="254336337" sldId="463"/>
        </pc:sldMkLst>
        <pc:spChg chg="mod">
          <ac:chgData name="Sofian Archambault" userId="db12d9d74e99a5d3" providerId="Windows Live" clId="Web-{90CE832F-396F-5021-F4D6-B19F27CB60BC}" dt="2025-06-12T08:04:50.447" v="17" actId="1076"/>
          <ac:spMkLst>
            <pc:docMk/>
            <pc:sldMk cId="254336337" sldId="463"/>
            <ac:spMk id="8" creationId="{F0FBF570-3C22-2197-094E-FF4A497543B1}"/>
          </ac:spMkLst>
        </pc:spChg>
        <pc:spChg chg="add mod">
          <ac:chgData name="Sofian Archambault" userId="db12d9d74e99a5d3" providerId="Windows Live" clId="Web-{90CE832F-396F-5021-F4D6-B19F27CB60BC}" dt="2025-06-12T08:09:19.199" v="76" actId="1076"/>
          <ac:spMkLst>
            <pc:docMk/>
            <pc:sldMk cId="254336337" sldId="463"/>
            <ac:spMk id="9" creationId="{E1203D25-BEAA-8359-A3EA-5354ECFB76D6}"/>
          </ac:spMkLst>
        </pc:spChg>
        <pc:cxnChg chg="add mod">
          <ac:chgData name="Sofian Archambault" userId="db12d9d74e99a5d3" providerId="Windows Live" clId="Web-{90CE832F-396F-5021-F4D6-B19F27CB60BC}" dt="2025-06-12T08:05:08.901" v="22" actId="14100"/>
          <ac:cxnSpMkLst>
            <pc:docMk/>
            <pc:sldMk cId="254336337" sldId="463"/>
            <ac:cxnSpMk id="2" creationId="{4CFA1213-1D53-507C-92DA-7E713186715C}"/>
          </ac:cxnSpMkLst>
        </pc:cxnChg>
      </pc:sldChg>
      <pc:sldChg chg="modSp add ord replId">
        <pc:chgData name="Sofian Archambault" userId="db12d9d74e99a5d3" providerId="Windows Live" clId="Web-{90CE832F-396F-5021-F4D6-B19F27CB60BC}" dt="2025-06-12T08:13:34.668" v="142" actId="20577"/>
        <pc:sldMkLst>
          <pc:docMk/>
          <pc:sldMk cId="487110136" sldId="469"/>
        </pc:sldMkLst>
        <pc:spChg chg="mod">
          <ac:chgData name="Sofian Archambault" userId="db12d9d74e99a5d3" providerId="Windows Live" clId="Web-{90CE832F-396F-5021-F4D6-B19F27CB60BC}" dt="2025-06-12T08:13:34.668" v="142" actId="20577"/>
          <ac:spMkLst>
            <pc:docMk/>
            <pc:sldMk cId="487110136" sldId="469"/>
            <ac:spMk id="6" creationId="{BAA31335-2541-69B3-3A36-A4471865B080}"/>
          </ac:spMkLst>
        </pc:spChg>
      </pc:sldChg>
    </pc:docChg>
  </pc:docChgLst>
  <pc:docChgLst>
    <pc:chgData name="sarah hadi" userId="93ee62a5e095bd60" providerId="Windows Live" clId="Web-{8E5A2366-9378-E299-F02C-B2A8385A007C}"/>
    <pc:docChg chg="modSld sldOrd">
      <pc:chgData name="sarah hadi" userId="93ee62a5e095bd60" providerId="Windows Live" clId="Web-{8E5A2366-9378-E299-F02C-B2A8385A007C}" dt="2025-05-15T09:56:21.091" v="189"/>
      <pc:docMkLst>
        <pc:docMk/>
      </pc:docMkLst>
      <pc:sldChg chg="modSp">
        <pc:chgData name="sarah hadi" userId="93ee62a5e095bd60" providerId="Windows Live" clId="Web-{8E5A2366-9378-E299-F02C-B2A8385A007C}" dt="2025-05-15T09:45:54.398" v="141" actId="20577"/>
        <pc:sldMkLst>
          <pc:docMk/>
          <pc:sldMk cId="3072073634" sldId="346"/>
        </pc:sldMkLst>
        <pc:spChg chg="mod">
          <ac:chgData name="sarah hadi" userId="93ee62a5e095bd60" providerId="Windows Live" clId="Web-{8E5A2366-9378-E299-F02C-B2A8385A007C}" dt="2025-05-15T09:45:54.398" v="141" actId="20577"/>
          <ac:spMkLst>
            <pc:docMk/>
            <pc:sldMk cId="3072073634" sldId="346"/>
            <ac:spMk id="6" creationId="{D9CA8FA4-39DE-07AA-BBC4-BFD541504AFF}"/>
          </ac:spMkLst>
        </pc:spChg>
      </pc:sldChg>
      <pc:sldChg chg="modSp">
        <pc:chgData name="sarah hadi" userId="93ee62a5e095bd60" providerId="Windows Live" clId="Web-{8E5A2366-9378-E299-F02C-B2A8385A007C}" dt="2025-05-15T09:50:04.532" v="157" actId="20577"/>
        <pc:sldMkLst>
          <pc:docMk/>
          <pc:sldMk cId="3821479123" sldId="367"/>
        </pc:sldMkLst>
        <pc:spChg chg="mod">
          <ac:chgData name="sarah hadi" userId="93ee62a5e095bd60" providerId="Windows Live" clId="Web-{8E5A2366-9378-E299-F02C-B2A8385A007C}" dt="2025-05-15T09:50:04.532" v="157" actId="20577"/>
          <ac:spMkLst>
            <pc:docMk/>
            <pc:sldMk cId="3821479123" sldId="367"/>
            <ac:spMk id="5" creationId="{BD48E5DF-D84C-6BBE-8841-41DDAF2A620A}"/>
          </ac:spMkLst>
        </pc:spChg>
      </pc:sldChg>
      <pc:sldChg chg="modSp">
        <pc:chgData name="sarah hadi" userId="93ee62a5e095bd60" providerId="Windows Live" clId="Web-{8E5A2366-9378-E299-F02C-B2A8385A007C}" dt="2025-05-15T09:50:59.674" v="181" actId="20577"/>
        <pc:sldMkLst>
          <pc:docMk/>
          <pc:sldMk cId="3324847880" sldId="368"/>
        </pc:sldMkLst>
        <pc:spChg chg="mod">
          <ac:chgData name="sarah hadi" userId="93ee62a5e095bd60" providerId="Windows Live" clId="Web-{8E5A2366-9378-E299-F02C-B2A8385A007C}" dt="2025-05-15T09:50:59.674" v="181" actId="20577"/>
          <ac:spMkLst>
            <pc:docMk/>
            <pc:sldMk cId="3324847880" sldId="368"/>
            <ac:spMk id="5" creationId="{0BEFE74E-A328-4AC9-EA28-E73F12575115}"/>
          </ac:spMkLst>
        </pc:spChg>
      </pc:sldChg>
      <pc:sldChg chg="modSp ord">
        <pc:chgData name="sarah hadi" userId="93ee62a5e095bd60" providerId="Windows Live" clId="Web-{8E5A2366-9378-E299-F02C-B2A8385A007C}" dt="2025-05-15T09:56:21.091" v="189"/>
        <pc:sldMkLst>
          <pc:docMk/>
          <pc:sldMk cId="893646172" sldId="369"/>
        </pc:sldMkLst>
      </pc:sldChg>
    </pc:docChg>
  </pc:docChgLst>
  <pc:docChgLst>
    <pc:chgData name="Sofian Archambault" userId="db12d9d74e99a5d3" providerId="Windows Live" clId="Web-{6AC0204A-09D5-9E2A-AF5E-7F8A4C77D96A}"/>
    <pc:docChg chg="modSld">
      <pc:chgData name="Sofian Archambault" userId="db12d9d74e99a5d3" providerId="Windows Live" clId="Web-{6AC0204A-09D5-9E2A-AF5E-7F8A4C77D96A}" dt="2025-06-12T08:46:45.911" v="55" actId="1076"/>
      <pc:docMkLst>
        <pc:docMk/>
      </pc:docMkLst>
      <pc:sldChg chg="addSp delSp modSp">
        <pc:chgData name="Sofian Archambault" userId="db12d9d74e99a5d3" providerId="Windows Live" clId="Web-{6AC0204A-09D5-9E2A-AF5E-7F8A4C77D96A}" dt="2025-06-12T08:46:45.911" v="55" actId="1076"/>
        <pc:sldMkLst>
          <pc:docMk/>
          <pc:sldMk cId="487110136" sldId="469"/>
        </pc:sldMkLst>
        <pc:spChg chg="add mod">
          <ac:chgData name="Sofian Archambault" userId="db12d9d74e99a5d3" providerId="Windows Live" clId="Web-{6AC0204A-09D5-9E2A-AF5E-7F8A4C77D96A}" dt="2025-06-12T08:46:33.145" v="53" actId="20577"/>
          <ac:spMkLst>
            <pc:docMk/>
            <pc:sldMk cId="487110136" sldId="469"/>
            <ac:spMk id="3" creationId="{D7A7A1AD-B806-CF6F-6702-2FA0348623F7}"/>
          </ac:spMkLst>
        </pc:spChg>
        <pc:spChg chg="add mod">
          <ac:chgData name="Sofian Archambault" userId="db12d9d74e99a5d3" providerId="Windows Live" clId="Web-{6AC0204A-09D5-9E2A-AF5E-7F8A4C77D96A}" dt="2025-06-12T08:46:45.911" v="55" actId="1076"/>
          <ac:spMkLst>
            <pc:docMk/>
            <pc:sldMk cId="487110136" sldId="469"/>
            <ac:spMk id="4" creationId="{7D7C7201-A40F-6F6F-4401-4B38170439D7}"/>
          </ac:spMkLst>
        </pc:spChg>
        <pc:spChg chg="mod">
          <ac:chgData name="Sofian Archambault" userId="db12d9d74e99a5d3" providerId="Windows Live" clId="Web-{6AC0204A-09D5-9E2A-AF5E-7F8A4C77D96A}" dt="2025-06-12T08:45:51.488" v="38" actId="20577"/>
          <ac:spMkLst>
            <pc:docMk/>
            <pc:sldMk cId="487110136" sldId="469"/>
            <ac:spMk id="5" creationId="{3F108A4B-189B-0E35-E7E5-69C977D00E35}"/>
          </ac:spMkLst>
        </pc:spChg>
        <pc:spChg chg="del mod">
          <ac:chgData name="Sofian Archambault" userId="db12d9d74e99a5d3" providerId="Windows Live" clId="Web-{6AC0204A-09D5-9E2A-AF5E-7F8A4C77D96A}" dt="2025-06-12T08:45:38.066" v="19"/>
          <ac:spMkLst>
            <pc:docMk/>
            <pc:sldMk cId="487110136" sldId="469"/>
            <ac:spMk id="7" creationId="{4F476E98-F388-919C-61E6-2B388F488E22}"/>
          </ac:spMkLst>
        </pc:spChg>
        <pc:spChg chg="mod">
          <ac:chgData name="Sofian Archambault" userId="db12d9d74e99a5d3" providerId="Windows Live" clId="Web-{6AC0204A-09D5-9E2A-AF5E-7F8A4C77D96A}" dt="2025-06-12T08:46:14.660" v="44" actId="1076"/>
          <ac:spMkLst>
            <pc:docMk/>
            <pc:sldMk cId="487110136" sldId="469"/>
            <ac:spMk id="10" creationId="{AD28F75F-AD93-4717-D61D-7FA36380B08D}"/>
          </ac:spMkLst>
        </pc:spChg>
        <pc:spChg chg="mod">
          <ac:chgData name="Sofian Archambault" userId="db12d9d74e99a5d3" providerId="Windows Live" clId="Web-{6AC0204A-09D5-9E2A-AF5E-7F8A4C77D96A}" dt="2025-06-12T08:45:14.861" v="8" actId="1076"/>
          <ac:spMkLst>
            <pc:docMk/>
            <pc:sldMk cId="487110136" sldId="469"/>
            <ac:spMk id="12" creationId="{F05D3CDF-221D-6C3D-F004-B6F885659F76}"/>
          </ac:spMkLst>
        </pc:spChg>
        <pc:spChg chg="mod">
          <ac:chgData name="Sofian Archambault" userId="db12d9d74e99a5d3" providerId="Windows Live" clId="Web-{6AC0204A-09D5-9E2A-AF5E-7F8A4C77D96A}" dt="2025-06-12T08:45:14.877" v="10" actId="1076"/>
          <ac:spMkLst>
            <pc:docMk/>
            <pc:sldMk cId="487110136" sldId="469"/>
            <ac:spMk id="15" creationId="{B2926AD5-2C08-5E65-815E-483AA1AE5FD4}"/>
          </ac:spMkLst>
        </pc:spChg>
        <pc:picChg chg="add mod ord">
          <ac:chgData name="Sofian Archambault" userId="db12d9d74e99a5d3" providerId="Windows Live" clId="Web-{6AC0204A-09D5-9E2A-AF5E-7F8A4C77D96A}" dt="2025-06-12T08:45:29.549" v="16" actId="1076"/>
          <ac:picMkLst>
            <pc:docMk/>
            <pc:sldMk cId="487110136" sldId="469"/>
            <ac:picMk id="2" creationId="{17D80B55-0A1B-4066-54B0-55097CE4384E}"/>
          </ac:picMkLst>
        </pc:picChg>
        <pc:picChg chg="del">
          <ac:chgData name="Sofian Archambault" userId="db12d9d74e99a5d3" providerId="Windows Live" clId="Web-{6AC0204A-09D5-9E2A-AF5E-7F8A4C77D96A}" dt="2025-06-12T08:16:20.409" v="0"/>
          <ac:picMkLst>
            <pc:docMk/>
            <pc:sldMk cId="487110136" sldId="469"/>
            <ac:picMk id="2" creationId="{C169AAB6-666B-09AE-FCD9-EEFE35E5F677}"/>
          </ac:picMkLst>
        </pc:picChg>
        <pc:picChg chg="del">
          <ac:chgData name="Sofian Archambault" userId="db12d9d74e99a5d3" providerId="Windows Live" clId="Web-{6AC0204A-09D5-9E2A-AF5E-7F8A4C77D96A}" dt="2025-06-12T08:16:21.253" v="1"/>
          <ac:picMkLst>
            <pc:docMk/>
            <pc:sldMk cId="487110136" sldId="469"/>
            <ac:picMk id="4" creationId="{CCB45C1C-1EAF-63C0-48A3-CAE4AF65BB5A}"/>
          </ac:picMkLst>
        </pc:picChg>
        <pc:cxnChg chg="mod">
          <ac:chgData name="Sofian Archambault" userId="db12d9d74e99a5d3" providerId="Windows Live" clId="Web-{6AC0204A-09D5-9E2A-AF5E-7F8A4C77D96A}" dt="2025-06-12T08:45:14.877" v="9" actId="1076"/>
          <ac:cxnSpMkLst>
            <pc:docMk/>
            <pc:sldMk cId="487110136" sldId="469"/>
            <ac:cxnSpMk id="14" creationId="{B4AC8554-FD2C-1D59-62FE-8BA0FBEDAA9C}"/>
          </ac:cxnSpMkLst>
        </pc:cxnChg>
        <pc:cxnChg chg="mod">
          <ac:chgData name="Sofian Archambault" userId="db12d9d74e99a5d3" providerId="Windows Live" clId="Web-{6AC0204A-09D5-9E2A-AF5E-7F8A4C77D96A}" dt="2025-06-12T08:45:14.893" v="11" actId="1076"/>
          <ac:cxnSpMkLst>
            <pc:docMk/>
            <pc:sldMk cId="487110136" sldId="469"/>
            <ac:cxnSpMk id="16" creationId="{A9BA1535-A5D5-13F0-CD40-66510F7B8214}"/>
          </ac:cxnSpMkLst>
        </pc:cxnChg>
        <pc:cxnChg chg="mod">
          <ac:chgData name="Sofian Archambault" userId="db12d9d74e99a5d3" providerId="Windows Live" clId="Web-{6AC0204A-09D5-9E2A-AF5E-7F8A4C77D96A}" dt="2025-06-12T08:46:07.363" v="42" actId="14100"/>
          <ac:cxnSpMkLst>
            <pc:docMk/>
            <pc:sldMk cId="487110136" sldId="469"/>
            <ac:cxnSpMk id="17" creationId="{CDA5BEDF-2A59-3E08-5D0D-233B95F514FC}"/>
          </ac:cxnSpMkLst>
        </pc:cxnChg>
        <pc:cxnChg chg="mod">
          <ac:chgData name="Sofian Archambault" userId="db12d9d74e99a5d3" providerId="Windows Live" clId="Web-{6AC0204A-09D5-9E2A-AF5E-7F8A4C77D96A}" dt="2025-06-12T08:46:21.832" v="45" actId="1076"/>
          <ac:cxnSpMkLst>
            <pc:docMk/>
            <pc:sldMk cId="487110136" sldId="469"/>
            <ac:cxnSpMk id="20" creationId="{2AC29DC6-6843-6996-3C60-D38B139A75BF}"/>
          </ac:cxnSpMkLst>
        </pc:cxnChg>
      </pc:sldChg>
    </pc:docChg>
  </pc:docChgLst>
  <pc:docChgLst>
    <pc:chgData name="Sofian Archambault" userId="db12d9d74e99a5d3" providerId="Windows Live" clId="Web-{1279AD41-FE9F-DF24-21CF-E3685A6E7018}"/>
    <pc:docChg chg="modSld">
      <pc:chgData name="Sofian Archambault" userId="db12d9d74e99a5d3" providerId="Windows Live" clId="Web-{1279AD41-FE9F-DF24-21CF-E3685A6E7018}" dt="2025-05-16T11:34:24.312" v="8" actId="1076"/>
      <pc:docMkLst>
        <pc:docMk/>
      </pc:docMkLst>
      <pc:sldChg chg="addSp modSp">
        <pc:chgData name="Sofian Archambault" userId="db12d9d74e99a5d3" providerId="Windows Live" clId="Web-{1279AD41-FE9F-DF24-21CF-E3685A6E7018}" dt="2025-05-16T11:34:24.312" v="8" actId="1076"/>
        <pc:sldMkLst>
          <pc:docMk/>
          <pc:sldMk cId="994995662" sldId="382"/>
        </pc:sldMkLst>
      </pc:sldChg>
    </pc:docChg>
  </pc:docChgLst>
  <pc:docChgLst>
    <pc:chgData name="Elyas Arfaoui" userId="b68ce78a2a4adbb6" providerId="Windows Live" clId="Web-{D7306FBD-5FA7-FD96-6CDB-4BD806C2CF64}"/>
    <pc:docChg chg="modSld">
      <pc:chgData name="Elyas Arfaoui" userId="b68ce78a2a4adbb6" providerId="Windows Live" clId="Web-{D7306FBD-5FA7-FD96-6CDB-4BD806C2CF64}" dt="2025-05-15T12:41:31.685" v="51" actId="1076"/>
      <pc:docMkLst>
        <pc:docMk/>
      </pc:docMkLst>
      <pc:sldChg chg="addSp delSp modSp">
        <pc:chgData name="Elyas Arfaoui" userId="b68ce78a2a4adbb6" providerId="Windows Live" clId="Web-{D7306FBD-5FA7-FD96-6CDB-4BD806C2CF64}" dt="2025-05-15T12:28:47.961" v="29" actId="14100"/>
        <pc:sldMkLst>
          <pc:docMk/>
          <pc:sldMk cId="3821479123" sldId="367"/>
        </pc:sldMkLst>
      </pc:sldChg>
      <pc:sldChg chg="modSp">
        <pc:chgData name="Elyas Arfaoui" userId="b68ce78a2a4adbb6" providerId="Windows Live" clId="Web-{D7306FBD-5FA7-FD96-6CDB-4BD806C2CF64}" dt="2025-05-15T12:29:23.462" v="31" actId="14100"/>
        <pc:sldMkLst>
          <pc:docMk/>
          <pc:sldMk cId="893646172" sldId="369"/>
        </pc:sldMkLst>
      </pc:sldChg>
      <pc:sldChg chg="modSp">
        <pc:chgData name="Elyas Arfaoui" userId="b68ce78a2a4adbb6" providerId="Windows Live" clId="Web-{D7306FBD-5FA7-FD96-6CDB-4BD806C2CF64}" dt="2025-05-15T12:10:30.104" v="4" actId="20577"/>
        <pc:sldMkLst>
          <pc:docMk/>
          <pc:sldMk cId="4273896720" sldId="371"/>
        </pc:sldMkLst>
      </pc:sldChg>
      <pc:sldChg chg="addSp delSp modSp">
        <pc:chgData name="Elyas Arfaoui" userId="b68ce78a2a4adbb6" providerId="Windows Live" clId="Web-{D7306FBD-5FA7-FD96-6CDB-4BD806C2CF64}" dt="2025-05-15T12:17:57.195" v="22" actId="1076"/>
        <pc:sldMkLst>
          <pc:docMk/>
          <pc:sldMk cId="2139114983" sldId="385"/>
        </pc:sldMkLst>
      </pc:sldChg>
      <pc:sldChg chg="addSp delSp modSp">
        <pc:chgData name="Elyas Arfaoui" userId="b68ce78a2a4adbb6" providerId="Windows Live" clId="Web-{D7306FBD-5FA7-FD96-6CDB-4BD806C2CF64}" dt="2025-05-15T12:41:31.685" v="51" actId="1076"/>
        <pc:sldMkLst>
          <pc:docMk/>
          <pc:sldMk cId="439858745" sldId="388"/>
        </pc:sldMkLst>
      </pc:sldChg>
      <pc:sldChg chg="addSp delSp">
        <pc:chgData name="Elyas Arfaoui" userId="b68ce78a2a4adbb6" providerId="Windows Live" clId="Web-{D7306FBD-5FA7-FD96-6CDB-4BD806C2CF64}" dt="2025-05-15T12:30:44.293" v="33"/>
        <pc:sldMkLst>
          <pc:docMk/>
          <pc:sldMk cId="2262473048" sldId="390"/>
        </pc:sldMkLst>
      </pc:sldChg>
    </pc:docChg>
  </pc:docChgLst>
  <pc:docChgLst>
    <pc:chgData name="Ndéye Fatou FALL" userId="198cc104da85ffbb" providerId="Windows Live" clId="Web-{86A8AC92-A04A-61E6-9618-5B92F7D731DF}"/>
    <pc:docChg chg="delSld">
      <pc:chgData name="Ndéye Fatou FALL" userId="198cc104da85ffbb" providerId="Windows Live" clId="Web-{86A8AC92-A04A-61E6-9618-5B92F7D731DF}" dt="2025-04-03T07:59:41.369" v="0"/>
      <pc:docMkLst>
        <pc:docMk/>
      </pc:docMkLst>
      <pc:sldChg chg="del">
        <pc:chgData name="Ndéye Fatou FALL" userId="198cc104da85ffbb" providerId="Windows Live" clId="Web-{86A8AC92-A04A-61E6-9618-5B92F7D731DF}" dt="2025-04-03T07:59:41.369" v="0"/>
        <pc:sldMkLst>
          <pc:docMk/>
          <pc:sldMk cId="862720328" sldId="343"/>
        </pc:sldMkLst>
      </pc:sldChg>
    </pc:docChg>
  </pc:docChgLst>
  <pc:docChgLst>
    <pc:chgData name="Sofian Archambault" userId="db12d9d74e99a5d3" providerId="Windows Live" clId="Web-{B0874A30-7CF4-1C76-FE8D-CAE7794DACE2}"/>
    <pc:docChg chg="modSld">
      <pc:chgData name="Sofian Archambault" userId="db12d9d74e99a5d3" providerId="Windows Live" clId="Web-{B0874A30-7CF4-1C76-FE8D-CAE7794DACE2}" dt="2025-05-15T14:56:50.567" v="279" actId="20577"/>
      <pc:docMkLst>
        <pc:docMk/>
      </pc:docMkLst>
      <pc:sldChg chg="modSp">
        <pc:chgData name="Sofian Archambault" userId="db12d9d74e99a5d3" providerId="Windows Live" clId="Web-{B0874A30-7CF4-1C76-FE8D-CAE7794DACE2}" dt="2025-05-15T14:56:50.567" v="279" actId="20577"/>
        <pc:sldMkLst>
          <pc:docMk/>
          <pc:sldMk cId="3467041324" sldId="356"/>
        </pc:sldMkLst>
      </pc:sldChg>
      <pc:sldChg chg="modSp">
        <pc:chgData name="Sofian Archambault" userId="db12d9d74e99a5d3" providerId="Windows Live" clId="Web-{B0874A30-7CF4-1C76-FE8D-CAE7794DACE2}" dt="2025-05-15T12:17:33.533" v="76" actId="1076"/>
        <pc:sldMkLst>
          <pc:docMk/>
          <pc:sldMk cId="1684562054" sldId="381"/>
        </pc:sldMkLst>
      </pc:sldChg>
      <pc:sldChg chg="addSp modSp">
        <pc:chgData name="Sofian Archambault" userId="db12d9d74e99a5d3" providerId="Windows Live" clId="Web-{B0874A30-7CF4-1C76-FE8D-CAE7794DACE2}" dt="2025-05-15T12:08:03.523" v="17" actId="1076"/>
        <pc:sldMkLst>
          <pc:docMk/>
          <pc:sldMk cId="994995662" sldId="382"/>
        </pc:sldMkLst>
        <pc:picChg chg="mod">
          <ac:chgData name="Sofian Archambault" userId="db12d9d74e99a5d3" providerId="Windows Live" clId="Web-{B0874A30-7CF4-1C76-FE8D-CAE7794DACE2}" dt="2025-05-15T12:03:35.621" v="7" actId="1076"/>
          <ac:picMkLst>
            <pc:docMk/>
            <pc:sldMk cId="994995662" sldId="382"/>
            <ac:picMk id="2" creationId="{66ACDD13-7DFB-523D-9655-C1470B77F2FF}"/>
          </ac:picMkLst>
        </pc:picChg>
      </pc:sldChg>
    </pc:docChg>
  </pc:docChgLst>
  <pc:docChgLst>
    <pc:chgData name="Sacha LUTOFF" userId="a37079e7ccb5967d" providerId="LiveId" clId="{DA4696F2-0E2E-40AF-9087-2B545E10F6A5}"/>
    <pc:docChg chg="undo custSel delSld modSld sldOrd">
      <pc:chgData name="Sacha LUTOFF" userId="a37079e7ccb5967d" providerId="LiveId" clId="{DA4696F2-0E2E-40AF-9087-2B545E10F6A5}" dt="2025-05-16T09:45:49.917" v="389"/>
      <pc:docMkLst>
        <pc:docMk/>
      </pc:docMkLst>
      <pc:sldChg chg="addSp delSp modSp mod">
        <pc:chgData name="Sacha LUTOFF" userId="a37079e7ccb5967d" providerId="LiveId" clId="{DA4696F2-0E2E-40AF-9087-2B545E10F6A5}" dt="2025-05-16T08:54:37.942" v="39" actId="2165"/>
        <pc:sldMkLst>
          <pc:docMk/>
          <pc:sldMk cId="360776931" sldId="302"/>
        </pc:sldMkLst>
      </pc:sldChg>
      <pc:sldChg chg="modSp mod modClrScheme chgLayout">
        <pc:chgData name="Sacha LUTOFF" userId="a37079e7ccb5967d" providerId="LiveId" clId="{DA4696F2-0E2E-40AF-9087-2B545E10F6A5}" dt="2025-05-16T09:45:30.790" v="385" actId="700"/>
        <pc:sldMkLst>
          <pc:docMk/>
          <pc:sldMk cId="2609993914" sldId="353"/>
        </pc:sldMkLst>
      </pc:sldChg>
      <pc:sldChg chg="modSp del mod">
        <pc:chgData name="Sacha LUTOFF" userId="a37079e7ccb5967d" providerId="LiveId" clId="{DA4696F2-0E2E-40AF-9087-2B545E10F6A5}" dt="2025-05-16T09:39:29.013" v="378" actId="47"/>
        <pc:sldMkLst>
          <pc:docMk/>
          <pc:sldMk cId="3467041324" sldId="356"/>
        </pc:sldMkLst>
      </pc:sldChg>
      <pc:sldChg chg="modSp mod">
        <pc:chgData name="Sacha LUTOFF" userId="a37079e7ccb5967d" providerId="LiveId" clId="{DA4696F2-0E2E-40AF-9087-2B545E10F6A5}" dt="2025-05-16T09:38:54.479" v="355" actId="403"/>
        <pc:sldMkLst>
          <pc:docMk/>
          <pc:sldMk cId="2242774057" sldId="364"/>
        </pc:sldMkLst>
      </pc:sldChg>
      <pc:sldChg chg="modSp mod">
        <pc:chgData name="Sacha LUTOFF" userId="a37079e7ccb5967d" providerId="LiveId" clId="{DA4696F2-0E2E-40AF-9087-2B545E10F6A5}" dt="2025-05-16T09:38:31.078" v="344"/>
        <pc:sldMkLst>
          <pc:docMk/>
          <pc:sldMk cId="1687751359" sldId="365"/>
        </pc:sldMkLst>
      </pc:sldChg>
      <pc:sldChg chg="addSp delSp modSp">
        <pc:chgData name="Sacha LUTOFF" userId="a37079e7ccb5967d" providerId="LiveId" clId="{DA4696F2-0E2E-40AF-9087-2B545E10F6A5}" dt="2025-05-16T09:24:08.702" v="164"/>
        <pc:sldMkLst>
          <pc:docMk/>
          <pc:sldMk cId="893646172" sldId="369"/>
        </pc:sldMkLst>
      </pc:sldChg>
      <pc:sldChg chg="addSp delSp modSp">
        <pc:chgData name="Sacha LUTOFF" userId="a37079e7ccb5967d" providerId="LiveId" clId="{DA4696F2-0E2E-40AF-9087-2B545E10F6A5}" dt="2025-05-16T09:24:12.270" v="166"/>
        <pc:sldMkLst>
          <pc:docMk/>
          <pc:sldMk cId="4273896720" sldId="371"/>
        </pc:sldMkLst>
      </pc:sldChg>
      <pc:sldChg chg="modSp">
        <pc:chgData name="Sacha LUTOFF" userId="a37079e7ccb5967d" providerId="LiveId" clId="{DA4696F2-0E2E-40AF-9087-2B545E10F6A5}" dt="2025-05-16T09:45:38.282" v="387"/>
        <pc:sldMkLst>
          <pc:docMk/>
          <pc:sldMk cId="3649690743" sldId="372"/>
        </pc:sldMkLst>
      </pc:sldChg>
      <pc:sldChg chg="modSp mod">
        <pc:chgData name="Sacha LUTOFF" userId="a37079e7ccb5967d" providerId="LiveId" clId="{DA4696F2-0E2E-40AF-9087-2B545E10F6A5}" dt="2025-05-16T09:16:56.214" v="105" actId="20577"/>
        <pc:sldMkLst>
          <pc:docMk/>
          <pc:sldMk cId="3321362229" sldId="375"/>
        </pc:sldMkLst>
        <pc:spChg chg="mod">
          <ac:chgData name="Sacha LUTOFF" userId="a37079e7ccb5967d" providerId="LiveId" clId="{DA4696F2-0E2E-40AF-9087-2B545E10F6A5}" dt="2025-05-16T09:16:56.214" v="105" actId="20577"/>
          <ac:spMkLst>
            <pc:docMk/>
            <pc:sldMk cId="3321362229" sldId="375"/>
            <ac:spMk id="5" creationId="{D653F7B2-BA47-090A-AD67-6A6FEE186C07}"/>
          </ac:spMkLst>
        </pc:spChg>
      </pc:sldChg>
      <pc:sldChg chg="modSp mod">
        <pc:chgData name="Sacha LUTOFF" userId="a37079e7ccb5967d" providerId="LiveId" clId="{DA4696F2-0E2E-40AF-9087-2B545E10F6A5}" dt="2025-05-16T09:19:29.713" v="146"/>
        <pc:sldMkLst>
          <pc:docMk/>
          <pc:sldMk cId="2502052164" sldId="376"/>
        </pc:sldMkLst>
      </pc:sldChg>
      <pc:sldChg chg="addSp delSp modSp">
        <pc:chgData name="Sacha LUTOFF" userId="a37079e7ccb5967d" providerId="LiveId" clId="{DA4696F2-0E2E-40AF-9087-2B545E10F6A5}" dt="2025-05-16T09:24:02.391" v="162"/>
        <pc:sldMkLst>
          <pc:docMk/>
          <pc:sldMk cId="977935072" sldId="380"/>
        </pc:sldMkLst>
      </pc:sldChg>
      <pc:sldChg chg="modSp mod">
        <pc:chgData name="Sacha LUTOFF" userId="a37079e7ccb5967d" providerId="LiveId" clId="{DA4696F2-0E2E-40AF-9087-2B545E10F6A5}" dt="2025-05-16T09:19:26.329" v="145" actId="20577"/>
        <pc:sldMkLst>
          <pc:docMk/>
          <pc:sldMk cId="1684562054" sldId="381"/>
        </pc:sldMkLst>
      </pc:sldChg>
      <pc:sldChg chg="modSp mod">
        <pc:chgData name="Sacha LUTOFF" userId="a37079e7ccb5967d" providerId="LiveId" clId="{DA4696F2-0E2E-40AF-9087-2B545E10F6A5}" dt="2025-05-16T09:22:05.665" v="160" actId="20577"/>
        <pc:sldMkLst>
          <pc:docMk/>
          <pc:sldMk cId="2729461530" sldId="384"/>
        </pc:sldMkLst>
        <pc:spChg chg="mod">
          <ac:chgData name="Sacha LUTOFF" userId="a37079e7ccb5967d" providerId="LiveId" clId="{DA4696F2-0E2E-40AF-9087-2B545E10F6A5}" dt="2025-05-16T09:22:05.665" v="160" actId="20577"/>
          <ac:spMkLst>
            <pc:docMk/>
            <pc:sldMk cId="2729461530" sldId="384"/>
            <ac:spMk id="3" creationId="{5E99A88E-A8C5-7FF7-5F70-6981082FD63E}"/>
          </ac:spMkLst>
        </pc:spChg>
        <pc:picChg chg="mod">
          <ac:chgData name="Sacha LUTOFF" userId="a37079e7ccb5967d" providerId="LiveId" clId="{DA4696F2-0E2E-40AF-9087-2B545E10F6A5}" dt="2025-05-16T09:21:46.423" v="151" actId="1076"/>
          <ac:picMkLst>
            <pc:docMk/>
            <pc:sldMk cId="2729461530" sldId="384"/>
            <ac:picMk id="11" creationId="{46A1D806-CEAD-717A-CDEE-62C33CABD247}"/>
          </ac:picMkLst>
        </pc:picChg>
      </pc:sldChg>
      <pc:sldChg chg="addSp delSp modSp mod">
        <pc:chgData name="Sacha LUTOFF" userId="a37079e7ccb5967d" providerId="LiveId" clId="{DA4696F2-0E2E-40AF-9087-2B545E10F6A5}" dt="2025-05-16T09:27:09.137" v="199" actId="21"/>
        <pc:sldMkLst>
          <pc:docMk/>
          <pc:sldMk cId="435761342" sldId="386"/>
        </pc:sldMkLst>
      </pc:sldChg>
      <pc:sldChg chg="modSp mod">
        <pc:chgData name="Sacha LUTOFF" userId="a37079e7ccb5967d" providerId="LiveId" clId="{DA4696F2-0E2E-40AF-9087-2B545E10F6A5}" dt="2025-05-16T09:33:57.012" v="338" actId="166"/>
        <pc:sldMkLst>
          <pc:docMk/>
          <pc:sldMk cId="2412947538" sldId="389"/>
        </pc:sldMkLst>
      </pc:sldChg>
      <pc:sldChg chg="addSp modSp">
        <pc:chgData name="Sacha LUTOFF" userId="a37079e7ccb5967d" providerId="LiveId" clId="{DA4696F2-0E2E-40AF-9087-2B545E10F6A5}" dt="2025-05-16T09:27:14.073" v="201" actId="1076"/>
        <pc:sldMkLst>
          <pc:docMk/>
          <pc:sldMk cId="2004824083" sldId="391"/>
        </pc:sldMkLst>
      </pc:sldChg>
      <pc:sldChg chg="addSp modSp mod">
        <pc:chgData name="Sacha LUTOFF" userId="a37079e7ccb5967d" providerId="LiveId" clId="{DA4696F2-0E2E-40AF-9087-2B545E10F6A5}" dt="2025-05-16T09:32:42.925" v="333" actId="20577"/>
        <pc:sldMkLst>
          <pc:docMk/>
          <pc:sldMk cId="1551158446" sldId="392"/>
        </pc:sldMkLst>
      </pc:sldChg>
      <pc:sldChg chg="modSp mod">
        <pc:chgData name="Sacha LUTOFF" userId="a37079e7ccb5967d" providerId="LiveId" clId="{DA4696F2-0E2E-40AF-9087-2B545E10F6A5}" dt="2025-05-16T09:31:09.869" v="257" actId="20577"/>
        <pc:sldMkLst>
          <pc:docMk/>
          <pc:sldMk cId="687297663" sldId="393"/>
        </pc:sldMkLst>
      </pc:sldChg>
      <pc:sldChg chg="modSp mod">
        <pc:chgData name="Sacha LUTOFF" userId="a37079e7ccb5967d" providerId="LiveId" clId="{DA4696F2-0E2E-40AF-9087-2B545E10F6A5}" dt="2025-05-16T08:56:38.463" v="51" actId="20577"/>
        <pc:sldMkLst>
          <pc:docMk/>
          <pc:sldMk cId="613943204" sldId="401"/>
        </pc:sldMkLst>
      </pc:sldChg>
      <pc:sldChg chg="modSp mod">
        <pc:chgData name="Sacha LUTOFF" userId="a37079e7ccb5967d" providerId="LiveId" clId="{DA4696F2-0E2E-40AF-9087-2B545E10F6A5}" dt="2025-05-16T09:01:46.538" v="92" actId="1076"/>
        <pc:sldMkLst>
          <pc:docMk/>
          <pc:sldMk cId="1187415981" sldId="407"/>
        </pc:sldMkLst>
      </pc:sldChg>
      <pc:sldChg chg="ord modNotesTx">
        <pc:chgData name="Sacha LUTOFF" userId="a37079e7ccb5967d" providerId="LiveId" clId="{DA4696F2-0E2E-40AF-9087-2B545E10F6A5}" dt="2025-05-16T09:39:14.732" v="377" actId="20577"/>
        <pc:sldMkLst>
          <pc:docMk/>
          <pc:sldMk cId="3333103971" sldId="409"/>
        </pc:sldMkLst>
      </pc:sldChg>
      <pc:sldChg chg="modSp mod">
        <pc:chgData name="Sacha LUTOFF" userId="a37079e7ccb5967d" providerId="LiveId" clId="{DA4696F2-0E2E-40AF-9087-2B545E10F6A5}" dt="2025-05-16T09:31:19.774" v="284" actId="20577"/>
        <pc:sldMkLst>
          <pc:docMk/>
          <pc:sldMk cId="3788446377" sldId="411"/>
        </pc:sldMkLst>
      </pc:sldChg>
      <pc:sldChg chg="modSp mod modClrScheme chgLayout">
        <pc:chgData name="Sacha LUTOFF" userId="a37079e7ccb5967d" providerId="LiveId" clId="{DA4696F2-0E2E-40AF-9087-2B545E10F6A5}" dt="2025-05-16T09:45:31.763" v="386" actId="700"/>
        <pc:sldMkLst>
          <pc:docMk/>
          <pc:sldMk cId="2632650877" sldId="413"/>
        </pc:sldMkLst>
      </pc:sldChg>
      <pc:sldChg chg="modSp">
        <pc:chgData name="Sacha LUTOFF" userId="a37079e7ccb5967d" providerId="LiveId" clId="{DA4696F2-0E2E-40AF-9087-2B545E10F6A5}" dt="2025-05-16T09:45:43.060" v="388"/>
        <pc:sldMkLst>
          <pc:docMk/>
          <pc:sldMk cId="1187774059" sldId="414"/>
        </pc:sldMkLst>
      </pc:sldChg>
      <pc:sldChg chg="modSp">
        <pc:chgData name="Sacha LUTOFF" userId="a37079e7ccb5967d" providerId="LiveId" clId="{DA4696F2-0E2E-40AF-9087-2B545E10F6A5}" dt="2025-05-16T09:45:49.917" v="389"/>
        <pc:sldMkLst>
          <pc:docMk/>
          <pc:sldMk cId="1472412180" sldId="415"/>
        </pc:sldMkLst>
      </pc:sldChg>
    </pc:docChg>
  </pc:docChgLst>
  <pc:docChgLst>
    <pc:chgData name="Akram Atouile" userId="d54f35c6555e4497" providerId="Windows Live" clId="Web-{A31FD6A4-06AF-CCD6-09FA-ABB391AB21C2}"/>
    <pc:docChg chg="modSld">
      <pc:chgData name="Akram Atouile" userId="d54f35c6555e4497" providerId="Windows Live" clId="Web-{A31FD6A4-06AF-CCD6-09FA-ABB391AB21C2}" dt="2025-03-21T14:50:16.537" v="11" actId="20577"/>
      <pc:docMkLst>
        <pc:docMk/>
      </pc:docMkLst>
      <pc:sldChg chg="modSp">
        <pc:chgData name="Akram Atouile" userId="d54f35c6555e4497" providerId="Windows Live" clId="Web-{A31FD6A4-06AF-CCD6-09FA-ABB391AB21C2}" dt="2025-03-21T14:50:16.537" v="11" actId="20577"/>
        <pc:sldMkLst>
          <pc:docMk/>
          <pc:sldMk cId="3431720007" sldId="286"/>
        </pc:sldMkLst>
      </pc:sldChg>
      <pc:sldChg chg="modSp">
        <pc:chgData name="Akram Atouile" userId="d54f35c6555e4497" providerId="Windows Live" clId="Web-{A31FD6A4-06AF-CCD6-09FA-ABB391AB21C2}" dt="2025-03-21T14:49:56.568" v="6" actId="20577"/>
        <pc:sldMkLst>
          <pc:docMk/>
          <pc:sldMk cId="3026982253" sldId="291"/>
        </pc:sldMkLst>
      </pc:sldChg>
    </pc:docChg>
  </pc:docChgLst>
  <pc:docChgLst>
    <pc:chgData name="Akram Atouile" userId="d54f35c6555e4497" providerId="Windows Live" clId="Web-{523F3E2B-DA13-823B-FE5C-59A8991789A2}"/>
    <pc:docChg chg="modSld">
      <pc:chgData name="Akram Atouile" userId="d54f35c6555e4497" providerId="Windows Live" clId="Web-{523F3E2B-DA13-823B-FE5C-59A8991789A2}" dt="2025-05-16T09:38:50.826" v="5" actId="1076"/>
      <pc:docMkLst>
        <pc:docMk/>
      </pc:docMkLst>
      <pc:sldChg chg="modSp">
        <pc:chgData name="Akram Atouile" userId="d54f35c6555e4497" providerId="Windows Live" clId="Web-{523F3E2B-DA13-823B-FE5C-59A8991789A2}" dt="2025-05-16T09:38:50.826" v="5" actId="1076"/>
        <pc:sldMkLst>
          <pc:docMk/>
          <pc:sldMk cId="87138548" sldId="412"/>
        </pc:sldMkLst>
      </pc:sldChg>
    </pc:docChg>
  </pc:docChgLst>
  <pc:docChgLst>
    <pc:chgData name="Akram Atouile" userId="d54f35c6555e4497" providerId="Windows Live" clId="Web-{ED46E548-D70E-5DE4-DDD4-7DAC2E3C5D4A}"/>
    <pc:docChg chg="addSld delSld modSld">
      <pc:chgData name="Akram Atouile" userId="d54f35c6555e4497" providerId="Windows Live" clId="Web-{ED46E548-D70E-5DE4-DDD4-7DAC2E3C5D4A}" dt="2025-05-15T14:07:12.456" v="31"/>
      <pc:docMkLst>
        <pc:docMk/>
      </pc:docMkLst>
      <pc:sldChg chg="addSp delSp modSp">
        <pc:chgData name="Akram Atouile" userId="d54f35c6555e4497" providerId="Windows Live" clId="Web-{ED46E548-D70E-5DE4-DDD4-7DAC2E3C5D4A}" dt="2025-05-15T13:47:39.113" v="21" actId="20577"/>
        <pc:sldMkLst>
          <pc:docMk/>
          <pc:sldMk cId="195985678" sldId="345"/>
        </pc:sldMkLst>
      </pc:sldChg>
      <pc:sldChg chg="addSp modSp">
        <pc:chgData name="Akram Atouile" userId="d54f35c6555e4497" providerId="Windows Live" clId="Web-{ED46E548-D70E-5DE4-DDD4-7DAC2E3C5D4A}" dt="2025-05-15T11:51:23.842" v="1" actId="1076"/>
        <pc:sldMkLst>
          <pc:docMk/>
          <pc:sldMk cId="4273896720" sldId="371"/>
        </pc:sldMkLst>
      </pc:sldChg>
      <pc:sldChg chg="addSp delSp modSp del">
        <pc:chgData name="Akram Atouile" userId="d54f35c6555e4497" providerId="Windows Live" clId="Web-{ED46E548-D70E-5DE4-DDD4-7DAC2E3C5D4A}" dt="2025-05-15T13:47:27.909" v="16"/>
        <pc:sldMkLst>
          <pc:docMk/>
          <pc:sldMk cId="3898062953" sldId="374"/>
        </pc:sldMkLst>
      </pc:sldChg>
      <pc:sldChg chg="delSp modSp">
        <pc:chgData name="Akram Atouile" userId="d54f35c6555e4497" providerId="Windows Live" clId="Web-{ED46E548-D70E-5DE4-DDD4-7DAC2E3C5D4A}" dt="2025-05-15T14:07:12.456" v="31"/>
        <pc:sldMkLst>
          <pc:docMk/>
          <pc:sldMk cId="172187870" sldId="377"/>
        </pc:sldMkLst>
        <pc:picChg chg="mod">
          <ac:chgData name="Akram Atouile" userId="d54f35c6555e4497" providerId="Windows Live" clId="Web-{ED46E548-D70E-5DE4-DDD4-7DAC2E3C5D4A}" dt="2025-05-15T13:58:54.861" v="22" actId="1076"/>
          <ac:picMkLst>
            <pc:docMk/>
            <pc:sldMk cId="172187870" sldId="377"/>
            <ac:picMk id="2" creationId="{013F7C29-C5E5-3415-FF5E-965BE6721162}"/>
          </ac:picMkLst>
        </pc:picChg>
      </pc:sldChg>
      <pc:sldChg chg="addSp modSp">
        <pc:chgData name="Akram Atouile" userId="d54f35c6555e4497" providerId="Windows Live" clId="Web-{ED46E548-D70E-5DE4-DDD4-7DAC2E3C5D4A}" dt="2025-05-15T11:51:48.171" v="2"/>
        <pc:sldMkLst>
          <pc:docMk/>
          <pc:sldMk cId="977935072" sldId="380"/>
        </pc:sldMkLst>
      </pc:sldChg>
      <pc:sldChg chg="add replId">
        <pc:chgData name="Akram Atouile" userId="d54f35c6555e4497" providerId="Windows Live" clId="Web-{ED46E548-D70E-5DE4-DDD4-7DAC2E3C5D4A}" dt="2025-05-15T13:47:13.877" v="12"/>
        <pc:sldMkLst>
          <pc:docMk/>
          <pc:sldMk cId="3430240962" sldId="395"/>
        </pc:sldMkLst>
      </pc:sldChg>
    </pc:docChg>
  </pc:docChgLst>
  <pc:docChgLst>
    <pc:chgData name="Akram Atouile" userId="d54f35c6555e4497" providerId="Windows Live" clId="Web-{0F189FAD-ACD9-6B29-870B-835E6358C8F4}"/>
    <pc:docChg chg="modSld sldOrd">
      <pc:chgData name="Akram Atouile" userId="d54f35c6555e4497" providerId="Windows Live" clId="Web-{0F189FAD-ACD9-6B29-870B-835E6358C8F4}" dt="2025-05-16T06:57:42.660" v="32"/>
      <pc:docMkLst>
        <pc:docMk/>
      </pc:docMkLst>
      <pc:sldChg chg="addSp delSp modSp">
        <pc:chgData name="Akram Atouile" userId="d54f35c6555e4497" providerId="Windows Live" clId="Web-{0F189FAD-ACD9-6B29-870B-835E6358C8F4}" dt="2025-05-16T06:49:53.516" v="31" actId="1076"/>
        <pc:sldMkLst>
          <pc:docMk/>
          <pc:sldMk cId="172187870" sldId="377"/>
        </pc:sldMkLst>
        <pc:picChg chg="mod">
          <ac:chgData name="Akram Atouile" userId="d54f35c6555e4497" providerId="Windows Live" clId="Web-{0F189FAD-ACD9-6B29-870B-835E6358C8F4}" dt="2025-05-16T06:49:50.125" v="30" actId="1076"/>
          <ac:picMkLst>
            <pc:docMk/>
            <pc:sldMk cId="172187870" sldId="377"/>
            <ac:picMk id="2" creationId="{013F7C29-C5E5-3415-FF5E-965BE6721162}"/>
          </ac:picMkLst>
        </pc:picChg>
        <pc:picChg chg="add mod modCrop">
          <ac:chgData name="Akram Atouile" userId="d54f35c6555e4497" providerId="Windows Live" clId="Web-{0F189FAD-ACD9-6B29-870B-835E6358C8F4}" dt="2025-05-16T06:49:53.516" v="31" actId="1076"/>
          <ac:picMkLst>
            <pc:docMk/>
            <pc:sldMk cId="172187870" sldId="377"/>
            <ac:picMk id="6" creationId="{52739FB1-F5CA-868C-54F3-4D9E2EDBDBB9}"/>
          </ac:picMkLst>
        </pc:picChg>
      </pc:sldChg>
      <pc:sldChg chg="ord">
        <pc:chgData name="Akram Atouile" userId="d54f35c6555e4497" providerId="Windows Live" clId="Web-{0F189FAD-ACD9-6B29-870B-835E6358C8F4}" dt="2025-05-16T06:57:42.660" v="32"/>
        <pc:sldMkLst>
          <pc:docMk/>
          <pc:sldMk cId="1123394660" sldId="379"/>
        </pc:sldMkLst>
      </pc:sldChg>
    </pc:docChg>
  </pc:docChgLst>
  <pc:docChgLst>
    <pc:chgData name="Akram Atouile" userId="d54f35c6555e4497" providerId="Windows Live" clId="Web-{D28EEDAD-249C-6A20-F3DC-8D34162B3FC6}"/>
    <pc:docChg chg="addSld delSld modSld">
      <pc:chgData name="Akram Atouile" userId="d54f35c6555e4497" providerId="Windows Live" clId="Web-{D28EEDAD-249C-6A20-F3DC-8D34162B3FC6}" dt="2025-05-15T09:46:44.062" v="203" actId="1076"/>
      <pc:docMkLst>
        <pc:docMk/>
      </pc:docMkLst>
      <pc:sldChg chg="addSp modSp">
        <pc:chgData name="Akram Atouile" userId="d54f35c6555e4497" providerId="Windows Live" clId="Web-{D28EEDAD-249C-6A20-F3DC-8D34162B3FC6}" dt="2025-05-15T09:46:29.843" v="201"/>
        <pc:sldMkLst>
          <pc:docMk/>
          <pc:sldMk cId="4101358579" sldId="272"/>
        </pc:sldMkLst>
      </pc:sldChg>
      <pc:sldChg chg="modSp">
        <pc:chgData name="Akram Atouile" userId="d54f35c6555e4497" providerId="Windows Live" clId="Web-{D28EEDAD-249C-6A20-F3DC-8D34162B3FC6}" dt="2025-05-15T09:37:46.140" v="108" actId="1076"/>
        <pc:sldMkLst>
          <pc:docMk/>
          <pc:sldMk cId="1010144482" sldId="344"/>
        </pc:sldMkLst>
      </pc:sldChg>
      <pc:sldChg chg="addSp modSp">
        <pc:chgData name="Akram Atouile" userId="d54f35c6555e4497" providerId="Windows Live" clId="Web-{D28EEDAD-249C-6A20-F3DC-8D34162B3FC6}" dt="2025-05-15T09:43:53.307" v="191" actId="1076"/>
        <pc:sldMkLst>
          <pc:docMk/>
          <pc:sldMk cId="3496971638" sldId="362"/>
        </pc:sldMkLst>
      </pc:sldChg>
      <pc:sldChg chg="del">
        <pc:chgData name="Akram Atouile" userId="d54f35c6555e4497" providerId="Windows Live" clId="Web-{D28EEDAD-249C-6A20-F3DC-8D34162B3FC6}" dt="2025-05-15T09:35:13.698" v="15"/>
        <pc:sldMkLst>
          <pc:docMk/>
          <pc:sldMk cId="1906914131" sldId="366"/>
        </pc:sldMkLst>
      </pc:sldChg>
      <pc:sldChg chg="addSp modSp">
        <pc:chgData name="Akram Atouile" userId="d54f35c6555e4497" providerId="Windows Live" clId="Web-{D28EEDAD-249C-6A20-F3DC-8D34162B3FC6}" dt="2025-05-15T09:46:44.062" v="203" actId="1076"/>
        <pc:sldMkLst>
          <pc:docMk/>
          <pc:sldMk cId="3821479123" sldId="367"/>
        </pc:sldMkLst>
      </pc:sldChg>
      <pc:sldChg chg="addSp modSp">
        <pc:chgData name="Akram Atouile" userId="d54f35c6555e4497" providerId="Windows Live" clId="Web-{D28EEDAD-249C-6A20-F3DC-8D34162B3FC6}" dt="2025-05-15T09:39:20.658" v="112" actId="1076"/>
        <pc:sldMkLst>
          <pc:docMk/>
          <pc:sldMk cId="3321362229" sldId="375"/>
        </pc:sldMkLst>
      </pc:sldChg>
      <pc:sldChg chg="addSp modSp">
        <pc:chgData name="Akram Atouile" userId="d54f35c6555e4497" providerId="Windows Live" clId="Web-{D28EEDAD-249C-6A20-F3DC-8D34162B3FC6}" dt="2025-05-15T09:45:31.919" v="197" actId="1076"/>
        <pc:sldMkLst>
          <pc:docMk/>
          <pc:sldMk cId="2502052164" sldId="376"/>
        </pc:sldMkLst>
      </pc:sldChg>
      <pc:sldChg chg="modSp add replId">
        <pc:chgData name="Akram Atouile" userId="d54f35c6555e4497" providerId="Windows Live" clId="Web-{D28EEDAD-249C-6A20-F3DC-8D34162B3FC6}" dt="2025-05-15T09:43:08.040" v="187" actId="20577"/>
        <pc:sldMkLst>
          <pc:docMk/>
          <pc:sldMk cId="172187870" sldId="377"/>
        </pc:sldMkLst>
      </pc:sldChg>
      <pc:sldChg chg="addSp delSp modSp add replId">
        <pc:chgData name="Akram Atouile" userId="d54f35c6555e4497" providerId="Windows Live" clId="Web-{D28EEDAD-249C-6A20-F3DC-8D34162B3FC6}" dt="2025-05-15T09:36:18.543" v="34" actId="1076"/>
        <pc:sldMkLst>
          <pc:docMk/>
          <pc:sldMk cId="3537097721" sldId="378"/>
        </pc:sldMkLst>
        <pc:spChg chg="mod">
          <ac:chgData name="Akram Atouile" userId="d54f35c6555e4497" providerId="Windows Live" clId="Web-{D28EEDAD-249C-6A20-F3DC-8D34162B3FC6}" dt="2025-05-15T09:35:22.604" v="23" actId="20577"/>
          <ac:spMkLst>
            <pc:docMk/>
            <pc:sldMk cId="3537097721" sldId="378"/>
            <ac:spMk id="5" creationId="{0A397139-1D18-817D-0738-93C71947725D}"/>
          </ac:spMkLst>
        </pc:spChg>
      </pc:sldChg>
      <pc:sldChg chg="add replId">
        <pc:chgData name="Akram Atouile" userId="d54f35c6555e4497" providerId="Windows Live" clId="Web-{D28EEDAD-249C-6A20-F3DC-8D34162B3FC6}" dt="2025-05-15T09:35:16.182" v="16"/>
        <pc:sldMkLst>
          <pc:docMk/>
          <pc:sldMk cId="1123394660" sldId="379"/>
        </pc:sldMkLst>
      </pc:sldChg>
    </pc:docChg>
  </pc:docChgLst>
  <pc:docChgLst>
    <pc:chgData name="Akram Atouile" userId="d54f35c6555e4497" providerId="Windows Live" clId="Web-{C9B80B93-2124-5B82-F141-5D3DA487356D}"/>
    <pc:docChg chg="modSld">
      <pc:chgData name="Akram Atouile" userId="d54f35c6555e4497" providerId="Windows Live" clId="Web-{C9B80B93-2124-5B82-F141-5D3DA487356D}" dt="2025-04-07T06:40:21.648" v="3" actId="20577"/>
      <pc:docMkLst>
        <pc:docMk/>
      </pc:docMkLst>
      <pc:sldChg chg="modSp">
        <pc:chgData name="Akram Atouile" userId="d54f35c6555e4497" providerId="Windows Live" clId="Web-{C9B80B93-2124-5B82-F141-5D3DA487356D}" dt="2025-04-07T06:40:21.648" v="3" actId="20577"/>
        <pc:sldMkLst>
          <pc:docMk/>
          <pc:sldMk cId="2508917314" sldId="304"/>
        </pc:sldMkLst>
      </pc:sldChg>
    </pc:docChg>
  </pc:docChgLst>
  <pc:docChgLst>
    <pc:chgData name="Elyas Arfaoui" userId="b68ce78a2a4adbb6" providerId="Windows Live" clId="Web-{D54046AA-3527-344B-391A-0350532C59E9}"/>
    <pc:docChg chg="modSld">
      <pc:chgData name="Elyas Arfaoui" userId="b68ce78a2a4adbb6" providerId="Windows Live" clId="Web-{D54046AA-3527-344B-391A-0350532C59E9}" dt="2025-03-24T07:31:01.161" v="4" actId="20577"/>
      <pc:docMkLst>
        <pc:docMk/>
      </pc:docMkLst>
    </pc:docChg>
  </pc:docChgLst>
  <pc:docChgLst>
    <pc:chgData name="Akram Atouile" userId="d54f35c6555e4497" providerId="Windows Live" clId="Web-{89722F63-2DDB-F041-A20F-9606070E9C46}"/>
    <pc:docChg chg="modSld">
      <pc:chgData name="Akram Atouile" userId="d54f35c6555e4497" providerId="Windows Live" clId="Web-{89722F63-2DDB-F041-A20F-9606070E9C46}" dt="2025-05-16T11:35:32.822" v="48" actId="20577"/>
      <pc:docMkLst>
        <pc:docMk/>
      </pc:docMkLst>
      <pc:sldChg chg="modSp">
        <pc:chgData name="Akram Atouile" userId="d54f35c6555e4497" providerId="Windows Live" clId="Web-{89722F63-2DDB-F041-A20F-9606070E9C46}" dt="2025-05-16T11:35:32.822" v="48" actId="20577"/>
        <pc:sldMkLst>
          <pc:docMk/>
          <pc:sldMk cId="3649690743" sldId="372"/>
        </pc:sldMkLst>
      </pc:sldChg>
      <pc:sldChg chg="modSp">
        <pc:chgData name="Akram Atouile" userId="d54f35c6555e4497" providerId="Windows Live" clId="Web-{89722F63-2DDB-F041-A20F-9606070E9C46}" dt="2025-05-16T11:31:59.877" v="46" actId="20577"/>
        <pc:sldMkLst>
          <pc:docMk/>
          <pc:sldMk cId="3617371524" sldId="373"/>
        </pc:sldMkLst>
      </pc:sldChg>
    </pc:docChg>
  </pc:docChgLst>
  <pc:docChgLst>
    <pc:chgData name="Brice Gogué-Meunier" userId="0d14b2f8b916df3b" providerId="Windows Live" clId="Web-{6B0DF378-A7B7-FE24-3611-3D259B231C25}"/>
    <pc:docChg chg="modSld">
      <pc:chgData name="Brice Gogué-Meunier" userId="0d14b2f8b916df3b" providerId="Windows Live" clId="Web-{6B0DF378-A7B7-FE24-3611-3D259B231C25}" dt="2025-05-16T07:11:10.537" v="11" actId="1076"/>
      <pc:docMkLst>
        <pc:docMk/>
      </pc:docMkLst>
      <pc:sldChg chg="addSp delSp modSp">
        <pc:chgData name="Brice Gogué-Meunier" userId="0d14b2f8b916df3b" providerId="Windows Live" clId="Web-{6B0DF378-A7B7-FE24-3611-3D259B231C25}" dt="2025-05-16T07:11:10.537" v="11" actId="1076"/>
        <pc:sldMkLst>
          <pc:docMk/>
          <pc:sldMk cId="195985678" sldId="345"/>
        </pc:sldMkLst>
      </pc:sldChg>
    </pc:docChg>
  </pc:docChgLst>
  <pc:docChgLst>
    <pc:chgData name="Akram Atouile" userId="d54f35c6555e4497" providerId="Windows Live" clId="Web-{7DC4E2D5-101D-CC5E-304E-FE8A62D6D97C}"/>
    <pc:docChg chg="modSld">
      <pc:chgData name="Akram Atouile" userId="d54f35c6555e4497" providerId="Windows Live" clId="Web-{7DC4E2D5-101D-CC5E-304E-FE8A62D6D97C}" dt="2025-03-25T08:47:39.609" v="4" actId="14100"/>
      <pc:docMkLst>
        <pc:docMk/>
      </pc:docMkLst>
      <pc:sldChg chg="modSp">
        <pc:chgData name="Akram Atouile" userId="d54f35c6555e4497" providerId="Windows Live" clId="Web-{7DC4E2D5-101D-CC5E-304E-FE8A62D6D97C}" dt="2025-03-25T08:47:39.609" v="4" actId="14100"/>
        <pc:sldMkLst>
          <pc:docMk/>
          <pc:sldMk cId="3026982253" sldId="291"/>
        </pc:sldMkLst>
      </pc:sldChg>
    </pc:docChg>
  </pc:docChgLst>
  <pc:docChgLst>
    <pc:chgData name="Elyas Arfaoui" userId="b68ce78a2a4adbb6" providerId="Windows Live" clId="Web-{D1FCC550-0C1C-69F2-2D2C-E1C180380B2E}"/>
    <pc:docChg chg="modSld">
      <pc:chgData name="Elyas Arfaoui" userId="b68ce78a2a4adbb6" providerId="Windows Live" clId="Web-{D1FCC550-0C1C-69F2-2D2C-E1C180380B2E}" dt="2025-05-15T12:08:14.268" v="280" actId="1076"/>
      <pc:docMkLst>
        <pc:docMk/>
      </pc:docMkLst>
      <pc:sldChg chg="addSp modSp">
        <pc:chgData name="Elyas Arfaoui" userId="b68ce78a2a4adbb6" providerId="Windows Live" clId="Web-{D1FCC550-0C1C-69F2-2D2C-E1C180380B2E}" dt="2025-05-15T09:48:00.718" v="7" actId="14100"/>
        <pc:sldMkLst>
          <pc:docMk/>
          <pc:sldMk cId="3072073634" sldId="346"/>
        </pc:sldMkLst>
        <pc:picChg chg="add mod">
          <ac:chgData name="Elyas Arfaoui" userId="b68ce78a2a4adbb6" providerId="Windows Live" clId="Web-{D1FCC550-0C1C-69F2-2D2C-E1C180380B2E}" dt="2025-05-15T09:48:00.718" v="7" actId="14100"/>
          <ac:picMkLst>
            <pc:docMk/>
            <pc:sldMk cId="3072073634" sldId="346"/>
            <ac:picMk id="7" creationId="{C1EC20E2-84C7-17A7-0734-870A2279DB9F}"/>
          </ac:picMkLst>
        </pc:picChg>
      </pc:sldChg>
      <pc:sldChg chg="addSp delSp modSp">
        <pc:chgData name="Elyas Arfaoui" userId="b68ce78a2a4adbb6" providerId="Windows Live" clId="Web-{D1FCC550-0C1C-69F2-2D2C-E1C180380B2E}" dt="2025-05-15T09:39:44.253" v="5" actId="1076"/>
        <pc:sldMkLst>
          <pc:docMk/>
          <pc:sldMk cId="3821479123" sldId="367"/>
        </pc:sldMkLst>
      </pc:sldChg>
      <pc:sldChg chg="addSp delSp modSp">
        <pc:chgData name="Elyas Arfaoui" userId="b68ce78a2a4adbb6" providerId="Windows Live" clId="Web-{D1FCC550-0C1C-69F2-2D2C-E1C180380B2E}" dt="2025-05-15T11:55:14.940" v="220" actId="1076"/>
        <pc:sldMkLst>
          <pc:docMk/>
          <pc:sldMk cId="3324847880" sldId="368"/>
        </pc:sldMkLst>
      </pc:sldChg>
      <pc:sldChg chg="addSp delSp modSp">
        <pc:chgData name="Elyas Arfaoui" userId="b68ce78a2a4adbb6" providerId="Windows Live" clId="Web-{D1FCC550-0C1C-69F2-2D2C-E1C180380B2E}" dt="2025-05-15T12:08:14.268" v="280" actId="1076"/>
        <pc:sldMkLst>
          <pc:docMk/>
          <pc:sldMk cId="893646172" sldId="369"/>
        </pc:sldMkLst>
      </pc:sldChg>
      <pc:sldChg chg="addSp modSp">
        <pc:chgData name="Elyas Arfaoui" userId="b68ce78a2a4adbb6" providerId="Windows Live" clId="Web-{D1FCC550-0C1C-69F2-2D2C-E1C180380B2E}" dt="2025-05-15T12:02:09.840" v="232" actId="1076"/>
        <pc:sldMkLst>
          <pc:docMk/>
          <pc:sldMk cId="4273896720" sldId="371"/>
        </pc:sldMkLst>
      </pc:sldChg>
      <pc:sldChg chg="addSp delSp modSp">
        <pc:chgData name="Elyas Arfaoui" userId="b68ce78a2a4adbb6" providerId="Windows Live" clId="Web-{D1FCC550-0C1C-69F2-2D2C-E1C180380B2E}" dt="2025-05-15T12:07:21.999" v="273" actId="20577"/>
        <pc:sldMkLst>
          <pc:docMk/>
          <pc:sldMk cId="977935072" sldId="380"/>
        </pc:sldMkLst>
      </pc:sldChg>
    </pc:docChg>
  </pc:docChgLst>
  <pc:docChgLst>
    <pc:chgData name="michel amigo" userId="e89c6fa087fc999c" providerId="Windows Live" clId="Web-{526B2384-1319-6993-E32E-BA946FF8FA34}"/>
    <pc:docChg chg="addSld modSld">
      <pc:chgData name="michel amigo" userId="e89c6fa087fc999c" providerId="Windows Live" clId="Web-{526B2384-1319-6993-E32E-BA946FF8FA34}" dt="2025-05-16T08:53:11.261" v="948" actId="20577"/>
      <pc:docMkLst>
        <pc:docMk/>
      </pc:docMkLst>
      <pc:sldChg chg="modSp">
        <pc:chgData name="michel amigo" userId="e89c6fa087fc999c" providerId="Windows Live" clId="Web-{526B2384-1319-6993-E32E-BA946FF8FA34}" dt="2025-05-16T07:56:25.017" v="46" actId="20577"/>
        <pc:sldMkLst>
          <pc:docMk/>
          <pc:sldMk cId="2412947538" sldId="389"/>
        </pc:sldMkLst>
      </pc:sldChg>
      <pc:sldChg chg="addSp delSp modSp">
        <pc:chgData name="michel amigo" userId="e89c6fa087fc999c" providerId="Windows Live" clId="Web-{526B2384-1319-6993-E32E-BA946FF8FA34}" dt="2025-05-16T08:41:15.105" v="801" actId="1076"/>
        <pc:sldMkLst>
          <pc:docMk/>
          <pc:sldMk cId="1551158446" sldId="392"/>
        </pc:sldMkLst>
      </pc:sldChg>
      <pc:sldChg chg="addSp delSp modSp">
        <pc:chgData name="michel amigo" userId="e89c6fa087fc999c" providerId="Windows Live" clId="Web-{526B2384-1319-6993-E32E-BA946FF8FA34}" dt="2025-05-16T08:46:41.690" v="802" actId="1076"/>
        <pc:sldMkLst>
          <pc:docMk/>
          <pc:sldMk cId="687297663" sldId="393"/>
        </pc:sldMkLst>
      </pc:sldChg>
      <pc:sldChg chg="modSp new">
        <pc:chgData name="michel amigo" userId="e89c6fa087fc999c" providerId="Windows Live" clId="Web-{526B2384-1319-6993-E32E-BA946FF8FA34}" dt="2025-05-16T08:53:11.261" v="948" actId="20577"/>
        <pc:sldMkLst>
          <pc:docMk/>
          <pc:sldMk cId="3788446377" sldId="411"/>
        </pc:sldMkLst>
      </pc:sldChg>
    </pc:docChg>
  </pc:docChgLst>
  <pc:docChgLst>
    <pc:chgData name="sarah hadi" userId="93ee62a5e095bd60" providerId="Windows Live" clId="Web-{BFC2149F-C22B-9041-D24A-4544DED188AC}"/>
    <pc:docChg chg="addSld delSld modSld">
      <pc:chgData name="sarah hadi" userId="93ee62a5e095bd60" providerId="Windows Live" clId="Web-{BFC2149F-C22B-9041-D24A-4544DED188AC}" dt="2025-05-15T12:51:45.566" v="901" actId="1076"/>
      <pc:docMkLst>
        <pc:docMk/>
      </pc:docMkLst>
      <pc:sldChg chg="modSp">
        <pc:chgData name="sarah hadi" userId="93ee62a5e095bd60" providerId="Windows Live" clId="Web-{BFC2149F-C22B-9041-D24A-4544DED188AC}" dt="2025-05-15T12:51:45.566" v="901" actId="1076"/>
        <pc:sldMkLst>
          <pc:docMk/>
          <pc:sldMk cId="4073058889" sldId="341"/>
        </pc:sldMkLst>
        <pc:spChg chg="mod">
          <ac:chgData name="sarah hadi" userId="93ee62a5e095bd60" providerId="Windows Live" clId="Web-{BFC2149F-C22B-9041-D24A-4544DED188AC}" dt="2025-05-15T12:51:45.566" v="901" actId="1076"/>
          <ac:spMkLst>
            <pc:docMk/>
            <pc:sldMk cId="4073058889" sldId="341"/>
            <ac:spMk id="6" creationId="{5DE74A98-A506-B5A6-715C-46D61677C6C9}"/>
          </ac:spMkLst>
        </pc:spChg>
      </pc:sldChg>
      <pc:sldChg chg="addSp delSp modSp">
        <pc:chgData name="sarah hadi" userId="93ee62a5e095bd60" providerId="Windows Live" clId="Web-{BFC2149F-C22B-9041-D24A-4544DED188AC}" dt="2025-05-15T12:08:07.572" v="260" actId="14100"/>
        <pc:sldMkLst>
          <pc:docMk/>
          <pc:sldMk cId="3324847880" sldId="368"/>
        </pc:sldMkLst>
      </pc:sldChg>
      <pc:sldChg chg="addSp delSp modSp mod modShow">
        <pc:chgData name="sarah hadi" userId="93ee62a5e095bd60" providerId="Windows Live" clId="Web-{BFC2149F-C22B-9041-D24A-4544DED188AC}" dt="2025-05-15T12:23:13.024" v="738"/>
        <pc:sldMkLst>
          <pc:docMk/>
          <pc:sldMk cId="893646172" sldId="369"/>
        </pc:sldMkLst>
      </pc:sldChg>
      <pc:sldChg chg="delSp modSp">
        <pc:chgData name="sarah hadi" userId="93ee62a5e095bd60" providerId="Windows Live" clId="Web-{BFC2149F-C22B-9041-D24A-4544DED188AC}" dt="2025-05-15T11:48:46.471" v="115"/>
        <pc:sldMkLst>
          <pc:docMk/>
          <pc:sldMk cId="4273896720" sldId="371"/>
        </pc:sldMkLst>
      </pc:sldChg>
      <pc:sldChg chg="modSp">
        <pc:chgData name="sarah hadi" userId="93ee62a5e095bd60" providerId="Windows Live" clId="Web-{BFC2149F-C22B-9041-D24A-4544DED188AC}" dt="2025-05-15T12:09:29.559" v="278" actId="20577"/>
        <pc:sldMkLst>
          <pc:docMk/>
          <pc:sldMk cId="977935072" sldId="380"/>
        </pc:sldMkLst>
      </pc:sldChg>
      <pc:sldChg chg="addSp delSp modSp new del">
        <pc:chgData name="sarah hadi" userId="93ee62a5e095bd60" providerId="Windows Live" clId="Web-{BFC2149F-C22B-9041-D24A-4544DED188AC}" dt="2025-05-15T12:20:55.926" v="678"/>
        <pc:sldMkLst>
          <pc:docMk/>
          <pc:sldMk cId="2139114983" sldId="385"/>
        </pc:sldMkLst>
      </pc:sldChg>
      <pc:sldChg chg="addSp delSp modSp new">
        <pc:chgData name="sarah hadi" userId="93ee62a5e095bd60" providerId="Windows Live" clId="Web-{BFC2149F-C22B-9041-D24A-4544DED188AC}" dt="2025-05-15T12:43:30.940" v="841" actId="14100"/>
        <pc:sldMkLst>
          <pc:docMk/>
          <pc:sldMk cId="439858745" sldId="388"/>
        </pc:sldMkLst>
      </pc:sldChg>
      <pc:sldChg chg="modSp new">
        <pc:chgData name="sarah hadi" userId="93ee62a5e095bd60" providerId="Windows Live" clId="Web-{BFC2149F-C22B-9041-D24A-4544DED188AC}" dt="2025-05-15T12:28:52.489" v="777" actId="20577"/>
        <pc:sldMkLst>
          <pc:docMk/>
          <pc:sldMk cId="2262473048" sldId="390"/>
        </pc:sldMkLst>
      </pc:sldChg>
    </pc:docChg>
  </pc:docChgLst>
  <pc:docChgLst>
    <pc:chgData name="Sofian Archambault" userId="db12d9d74e99a5d3" providerId="Windows Live" clId="Web-{35636EF3-5EF7-522D-DC63-BE2B758ABE97}"/>
    <pc:docChg chg="modSld">
      <pc:chgData name="Sofian Archambault" userId="db12d9d74e99a5d3" providerId="Windows Live" clId="Web-{35636EF3-5EF7-522D-DC63-BE2B758ABE97}" dt="2025-05-16T09:50:02.360" v="11" actId="1076"/>
      <pc:docMkLst>
        <pc:docMk/>
      </pc:docMkLst>
      <pc:sldChg chg="modSp">
        <pc:chgData name="Sofian Archambault" userId="db12d9d74e99a5d3" providerId="Windows Live" clId="Web-{35636EF3-5EF7-522D-DC63-BE2B758ABE97}" dt="2025-05-16T07:33:54.792" v="2" actId="20577"/>
        <pc:sldMkLst>
          <pc:docMk/>
          <pc:sldMk cId="3467041324" sldId="356"/>
        </pc:sldMkLst>
      </pc:sldChg>
      <pc:sldChg chg="addSp delSp modSp">
        <pc:chgData name="Sofian Archambault" userId="db12d9d74e99a5d3" providerId="Windows Live" clId="Web-{35636EF3-5EF7-522D-DC63-BE2B758ABE97}" dt="2025-05-16T09:50:02.360" v="11" actId="1076"/>
        <pc:sldMkLst>
          <pc:docMk/>
          <pc:sldMk cId="994995662" sldId="382"/>
        </pc:sldMkLst>
        <pc:picChg chg="mod">
          <ac:chgData name="Sofian Archambault" userId="db12d9d74e99a5d3" providerId="Windows Live" clId="Web-{35636EF3-5EF7-522D-DC63-BE2B758ABE97}" dt="2025-05-16T09:50:00.094" v="9" actId="1076"/>
          <ac:picMkLst>
            <pc:docMk/>
            <pc:sldMk cId="994995662" sldId="382"/>
            <ac:picMk id="2" creationId="{66ACDD13-7DFB-523D-9655-C1470B77F2FF}"/>
          </ac:picMkLst>
        </pc:picChg>
      </pc:sldChg>
    </pc:docChg>
  </pc:docChgLst>
  <pc:docChgLst>
    <pc:chgData name="sarah hadi" userId="93ee62a5e095bd60" providerId="Windows Live" clId="Web-{D13C1719-7FB8-73A3-E07B-95CDA65F7194}"/>
    <pc:docChg chg="addSld delSld modSld">
      <pc:chgData name="sarah hadi" userId="93ee62a5e095bd60" providerId="Windows Live" clId="Web-{D13C1719-7FB8-73A3-E07B-95CDA65F7194}" dt="2025-04-03T09:59:41.179" v="1023" actId="20577"/>
      <pc:docMkLst>
        <pc:docMk/>
      </pc:docMkLst>
      <pc:sldChg chg="addSp delSp modSp">
        <pc:chgData name="sarah hadi" userId="93ee62a5e095bd60" providerId="Windows Live" clId="Web-{D13C1719-7FB8-73A3-E07B-95CDA65F7194}" dt="2025-04-03T07:28:34.211" v="150" actId="1076"/>
        <pc:sldMkLst>
          <pc:docMk/>
          <pc:sldMk cId="3421107791" sldId="345"/>
        </pc:sldMkLst>
      </pc:sldChg>
      <pc:sldChg chg="add del replId">
        <pc:chgData name="sarah hadi" userId="93ee62a5e095bd60" providerId="Windows Live" clId="Web-{D13C1719-7FB8-73A3-E07B-95CDA65F7194}" dt="2025-04-03T07:18:44.287" v="2"/>
        <pc:sldMkLst>
          <pc:docMk/>
          <pc:sldMk cId="2970446904" sldId="357"/>
        </pc:sldMkLst>
      </pc:sldChg>
      <pc:sldChg chg="modSp new">
        <pc:chgData name="sarah hadi" userId="93ee62a5e095bd60" providerId="Windows Live" clId="Web-{D13C1719-7FB8-73A3-E07B-95CDA65F7194}" dt="2025-04-03T09:59:41.179" v="1023" actId="20577"/>
        <pc:sldMkLst>
          <pc:docMk/>
          <pc:sldMk cId="3415668891" sldId="358"/>
        </pc:sldMkLst>
      </pc:sldChg>
      <pc:sldChg chg="new del">
        <pc:chgData name="sarah hadi" userId="93ee62a5e095bd60" providerId="Windows Live" clId="Web-{D13C1719-7FB8-73A3-E07B-95CDA65F7194}" dt="2025-04-03T09:32:18.410" v="152"/>
        <pc:sldMkLst>
          <pc:docMk/>
          <pc:sldMk cId="3800664155" sldId="358"/>
        </pc:sldMkLst>
      </pc:sldChg>
    </pc:docChg>
  </pc:docChgLst>
  <pc:docChgLst>
    <pc:chgData name="Ndéye Fatou FALL" userId="198cc104da85ffbb" providerId="Windows Live" clId="Web-{C3629E05-DB53-8D3C-0668-1007ACFD280E}"/>
    <pc:docChg chg="mod addSld delSld modSld">
      <pc:chgData name="Ndéye Fatou FALL" userId="198cc104da85ffbb" providerId="Windows Live" clId="Web-{C3629E05-DB53-8D3C-0668-1007ACFD280E}" dt="2025-04-02T17:03:44.765" v="956" actId="1076"/>
      <pc:docMkLst>
        <pc:docMk/>
      </pc:docMkLst>
      <pc:sldChg chg="modSp">
        <pc:chgData name="Ndéye Fatou FALL" userId="198cc104da85ffbb" providerId="Windows Live" clId="Web-{C3629E05-DB53-8D3C-0668-1007ACFD280E}" dt="2025-04-02T16:10:01.018" v="1" actId="20577"/>
        <pc:sldMkLst>
          <pc:docMk/>
          <pc:sldMk cId="657334022" sldId="274"/>
        </pc:sldMkLst>
      </pc:sldChg>
      <pc:sldChg chg="addSp modSp modCm">
        <pc:chgData name="Ndéye Fatou FALL" userId="198cc104da85ffbb" providerId="Windows Live" clId="Web-{C3629E05-DB53-8D3C-0668-1007ACFD280E}" dt="2025-04-02T16:47:31.170" v="419" actId="20577"/>
        <pc:sldMkLst>
          <pc:docMk/>
          <pc:sldMk cId="1950941612" sldId="2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déye Fatou FALL" userId="198cc104da85ffbb" providerId="Windows Live" clId="Web-{C3629E05-DB53-8D3C-0668-1007ACFD280E}" dt="2025-04-02T16:11:53.710" v="44" actId="20577"/>
              <pc2:cmMkLst xmlns:pc2="http://schemas.microsoft.com/office/powerpoint/2019/9/main/command">
                <pc:docMk/>
                <pc:sldMk cId="1950941612" sldId="299"/>
                <pc2:cmMk id="{3D690862-98EE-4F1E-A58F-07217F395F1D}"/>
              </pc2:cmMkLst>
            </pc226:cmChg>
          </p:ext>
        </pc:extLst>
      </pc:sldChg>
      <pc:sldChg chg="modSp">
        <pc:chgData name="Ndéye Fatou FALL" userId="198cc104da85ffbb" providerId="Windows Live" clId="Web-{C3629E05-DB53-8D3C-0668-1007ACFD280E}" dt="2025-04-02T16:21:45.495" v="155" actId="14100"/>
        <pc:sldMkLst>
          <pc:docMk/>
          <pc:sldMk cId="1665926858" sldId="306"/>
        </pc:sldMkLst>
      </pc:sldChg>
      <pc:sldChg chg="modSp">
        <pc:chgData name="Ndéye Fatou FALL" userId="198cc104da85ffbb" providerId="Windows Live" clId="Web-{C3629E05-DB53-8D3C-0668-1007ACFD280E}" dt="2025-04-02T16:47:36.936" v="420" actId="20577"/>
        <pc:sldMkLst>
          <pc:docMk/>
          <pc:sldMk cId="862720328" sldId="343"/>
        </pc:sldMkLst>
      </pc:sldChg>
      <pc:sldChg chg="del">
        <pc:chgData name="Ndéye Fatou FALL" userId="198cc104da85ffbb" providerId="Windows Live" clId="Web-{C3629E05-DB53-8D3C-0668-1007ACFD280E}" dt="2025-04-02T16:40:12.609" v="293"/>
        <pc:sldMkLst>
          <pc:docMk/>
          <pc:sldMk cId="603215116" sldId="344"/>
        </pc:sldMkLst>
      </pc:sldChg>
      <pc:sldChg chg="addSp delSp modSp">
        <pc:chgData name="Ndéye Fatou FALL" userId="198cc104da85ffbb" providerId="Windows Live" clId="Web-{C3629E05-DB53-8D3C-0668-1007ACFD280E}" dt="2025-04-02T17:03:44.765" v="956" actId="1076"/>
        <pc:sldMkLst>
          <pc:docMk/>
          <pc:sldMk cId="3421107791" sldId="345"/>
        </pc:sldMkLst>
      </pc:sldChg>
      <pc:sldChg chg="modSp new">
        <pc:chgData name="Ndéye Fatou FALL" userId="198cc104da85ffbb" providerId="Windows Live" clId="Web-{C3629E05-DB53-8D3C-0668-1007ACFD280E}" dt="2025-04-02T17:03:18.592" v="955" actId="20577"/>
        <pc:sldMkLst>
          <pc:docMk/>
          <pc:sldMk cId="2207791298" sldId="347"/>
        </pc:sldMkLst>
      </pc:sldChg>
    </pc:docChg>
  </pc:docChgLst>
  <pc:docChgLst>
    <pc:chgData name="michel amigo" userId="e89c6fa087fc999c" providerId="Windows Live" clId="Web-{20E4115D-B44C-872B-8BF7-5A94E811E6D1}"/>
    <pc:docChg chg="addSld modSld modSection">
      <pc:chgData name="michel amigo" userId="e89c6fa087fc999c" providerId="Windows Live" clId="Web-{20E4115D-B44C-872B-8BF7-5A94E811E6D1}" dt="2025-06-12T12:02:30.021" v="20" actId="1076"/>
      <pc:docMkLst>
        <pc:docMk/>
      </pc:docMkLst>
      <pc:sldChg chg="addSp delSp modSp">
        <pc:chgData name="michel amigo" userId="e89c6fa087fc999c" providerId="Windows Live" clId="Web-{20E4115D-B44C-872B-8BF7-5A94E811E6D1}" dt="2025-06-12T12:02:30.021" v="20" actId="1076"/>
        <pc:sldMkLst>
          <pc:docMk/>
          <pc:sldMk cId="2388004785" sldId="481"/>
        </pc:sldMkLst>
        <pc:spChg chg="mod">
          <ac:chgData name="michel amigo" userId="e89c6fa087fc999c" providerId="Windows Live" clId="Web-{20E4115D-B44C-872B-8BF7-5A94E811E6D1}" dt="2025-06-12T12:01:02.827" v="18" actId="20577"/>
          <ac:spMkLst>
            <pc:docMk/>
            <pc:sldMk cId="2388004785" sldId="481"/>
            <ac:spMk id="2" creationId="{7345049C-E8E9-AE03-7B9C-9800DF4EDA4F}"/>
          </ac:spMkLst>
        </pc:spChg>
        <pc:picChg chg="add del mod">
          <ac:chgData name="michel amigo" userId="e89c6fa087fc999c" providerId="Windows Live" clId="Web-{20E4115D-B44C-872B-8BF7-5A94E811E6D1}" dt="2025-06-12T11:57:38.091" v="3"/>
          <ac:picMkLst>
            <pc:docMk/>
            <pc:sldMk cId="2388004785" sldId="481"/>
            <ac:picMk id="3" creationId="{FBBA2828-E3B7-B5A9-F441-D1DB6839B05F}"/>
          </ac:picMkLst>
        </pc:picChg>
        <pc:picChg chg="add mod">
          <ac:chgData name="michel amigo" userId="e89c6fa087fc999c" providerId="Windows Live" clId="Web-{20E4115D-B44C-872B-8BF7-5A94E811E6D1}" dt="2025-06-12T12:02:30.021" v="20" actId="1076"/>
          <ac:picMkLst>
            <pc:docMk/>
            <pc:sldMk cId="2388004785" sldId="481"/>
            <ac:picMk id="6" creationId="{4C475D14-2805-0618-A292-763DD9E58091}"/>
          </ac:picMkLst>
        </pc:picChg>
        <pc:picChg chg="add del mod">
          <ac:chgData name="michel amigo" userId="e89c6fa087fc999c" providerId="Windows Live" clId="Web-{20E4115D-B44C-872B-8BF7-5A94E811E6D1}" dt="2025-06-12T12:00:25.121" v="16"/>
          <ac:picMkLst>
            <pc:docMk/>
            <pc:sldMk cId="2388004785" sldId="481"/>
            <ac:picMk id="7" creationId="{1A3FDEDC-D883-334B-03F2-895AAF6F9FA3}"/>
          </ac:picMkLst>
        </pc:picChg>
        <pc:picChg chg="add mod">
          <ac:chgData name="michel amigo" userId="e89c6fa087fc999c" providerId="Windows Live" clId="Web-{20E4115D-B44C-872B-8BF7-5A94E811E6D1}" dt="2025-06-12T12:02:27.896" v="19" actId="1076"/>
          <ac:picMkLst>
            <pc:docMk/>
            <pc:sldMk cId="2388004785" sldId="481"/>
            <ac:picMk id="8" creationId="{40137D6A-3F23-3824-3AFA-A89500F767E5}"/>
          </ac:picMkLst>
        </pc:picChg>
      </pc:sldChg>
      <pc:sldChg chg="delSp modSp new">
        <pc:chgData name="michel amigo" userId="e89c6fa087fc999c" providerId="Windows Live" clId="Web-{20E4115D-B44C-872B-8BF7-5A94E811E6D1}" dt="2025-06-12T11:59:33.493" v="9"/>
        <pc:sldMkLst>
          <pc:docMk/>
          <pc:sldMk cId="4063000647" sldId="483"/>
        </pc:sldMkLst>
        <pc:spChg chg="del mod">
          <ac:chgData name="michel amigo" userId="e89c6fa087fc999c" providerId="Windows Live" clId="Web-{20E4115D-B44C-872B-8BF7-5A94E811E6D1}" dt="2025-06-12T11:59:33.493" v="9"/>
          <ac:spMkLst>
            <pc:docMk/>
            <pc:sldMk cId="4063000647" sldId="483"/>
            <ac:spMk id="3" creationId="{6B577446-BFB9-B77D-4117-658C33072733}"/>
          </ac:spMkLst>
        </pc:spChg>
      </pc:sldChg>
    </pc:docChg>
  </pc:docChgLst>
  <pc:docChgLst>
    <pc:chgData name="Akram Atouile" userId="d54f35c6555e4497" providerId="Windows Live" clId="Web-{492EFF19-843A-1FDB-BFE8-AE25ED29E74C}"/>
    <pc:docChg chg="addSld delSld modSld sldOrd">
      <pc:chgData name="Akram Atouile" userId="d54f35c6555e4497" providerId="Windows Live" clId="Web-{492EFF19-843A-1FDB-BFE8-AE25ED29E74C}" dt="2025-03-21T14:42:04.856" v="482" actId="20577"/>
      <pc:docMkLst>
        <pc:docMk/>
      </pc:docMkLst>
      <pc:sldChg chg="modSp">
        <pc:chgData name="Akram Atouile" userId="d54f35c6555e4497" providerId="Windows Live" clId="Web-{492EFF19-843A-1FDB-BFE8-AE25ED29E74C}" dt="2025-03-21T14:21:53.145" v="200" actId="20577"/>
        <pc:sldMkLst>
          <pc:docMk/>
          <pc:sldMk cId="3431720007" sldId="286"/>
        </pc:sldMkLst>
      </pc:sldChg>
      <pc:sldChg chg="delSp modSp del">
        <pc:chgData name="Akram Atouile" userId="d54f35c6555e4497" providerId="Windows Live" clId="Web-{492EFF19-843A-1FDB-BFE8-AE25ED29E74C}" dt="2025-03-21T14:27:53.328" v="207"/>
        <pc:sldMkLst>
          <pc:docMk/>
          <pc:sldMk cId="3732292493" sldId="287"/>
        </pc:sldMkLst>
      </pc:sldChg>
      <pc:sldChg chg="modSp add ord replId">
        <pc:chgData name="Akram Atouile" userId="d54f35c6555e4497" providerId="Windows Live" clId="Web-{492EFF19-843A-1FDB-BFE8-AE25ED29E74C}" dt="2025-03-21T14:42:04.856" v="482" actId="20577"/>
        <pc:sldMkLst>
          <pc:docMk/>
          <pc:sldMk cId="3026982253" sldId="291"/>
        </pc:sldMkLst>
      </pc:sldChg>
    </pc:docChg>
  </pc:docChgLst>
  <pc:docChgLst>
    <pc:chgData name="sarah hadi" userId="93ee62a5e095bd60" providerId="Windows Live" clId="Web-{41F1CB25-6346-3DD2-F6AD-121DD89B0FC1}"/>
    <pc:docChg chg="modSld">
      <pc:chgData name="sarah hadi" userId="93ee62a5e095bd60" providerId="Windows Live" clId="Web-{41F1CB25-6346-3DD2-F6AD-121DD89B0FC1}" dt="2025-04-02T15:43:34.003" v="51" actId="20577"/>
      <pc:docMkLst>
        <pc:docMk/>
      </pc:docMkLst>
      <pc:sldChg chg="modSp">
        <pc:chgData name="sarah hadi" userId="93ee62a5e095bd60" providerId="Windows Live" clId="Web-{41F1CB25-6346-3DD2-F6AD-121DD89B0FC1}" dt="2025-04-02T15:43:34.003" v="51" actId="20577"/>
        <pc:sldMkLst>
          <pc:docMk/>
          <pc:sldMk cId="657334022" sldId="274"/>
        </pc:sldMkLst>
      </pc:sldChg>
      <pc:sldChg chg="addSp delSp modSp">
        <pc:chgData name="sarah hadi" userId="93ee62a5e095bd60" providerId="Windows Live" clId="Web-{41F1CB25-6346-3DD2-F6AD-121DD89B0FC1}" dt="2025-04-02T15:42:31.485" v="24" actId="1076"/>
        <pc:sldMkLst>
          <pc:docMk/>
          <pc:sldMk cId="800904250" sldId="277"/>
        </pc:sldMkLst>
      </pc:sldChg>
    </pc:docChg>
  </pc:docChgLst>
  <pc:docChgLst>
    <pc:chgData name="Brice Gogué-Meunier" userId="0d14b2f8b916df3b" providerId="LiveId" clId="{30B5BD68-19C7-468A-8E3E-7E03FD3854E1}"/>
    <pc:docChg chg="undo custSel addSld delSld modSld sldOrd">
      <pc:chgData name="Brice Gogué-Meunier" userId="0d14b2f8b916df3b" providerId="LiveId" clId="{30B5BD68-19C7-468A-8E3E-7E03FD3854E1}" dt="2025-05-16T12:22:44.134" v="897" actId="20577"/>
      <pc:docMkLst>
        <pc:docMk/>
      </pc:docMkLst>
      <pc:sldChg chg="modSp">
        <pc:chgData name="Brice Gogué-Meunier" userId="0d14b2f8b916df3b" providerId="LiveId" clId="{30B5BD68-19C7-468A-8E3E-7E03FD3854E1}" dt="2025-05-16T08:55:49.659" v="5" actId="113"/>
        <pc:sldMkLst>
          <pc:docMk/>
          <pc:sldMk cId="360776931" sldId="302"/>
        </pc:sldMkLst>
      </pc:sldChg>
      <pc:sldChg chg="modSp mod modNotesTx">
        <pc:chgData name="Brice Gogué-Meunier" userId="0d14b2f8b916df3b" providerId="LiveId" clId="{30B5BD68-19C7-468A-8E3E-7E03FD3854E1}" dt="2025-05-16T09:00:15.198" v="70" actId="14100"/>
        <pc:sldMkLst>
          <pc:docMk/>
          <pc:sldMk cId="195985678" sldId="345"/>
        </pc:sldMkLst>
      </pc:sldChg>
      <pc:sldChg chg="modSp mod">
        <pc:chgData name="Brice Gogué-Meunier" userId="0d14b2f8b916df3b" providerId="LiveId" clId="{30B5BD68-19C7-468A-8E3E-7E03FD3854E1}" dt="2025-05-16T09:02:16.627" v="71" actId="20577"/>
        <pc:sldMkLst>
          <pc:docMk/>
          <pc:sldMk cId="3072073634" sldId="346"/>
        </pc:sldMkLst>
        <pc:spChg chg="mod">
          <ac:chgData name="Brice Gogué-Meunier" userId="0d14b2f8b916df3b" providerId="LiveId" clId="{30B5BD68-19C7-468A-8E3E-7E03FD3854E1}" dt="2025-05-16T09:02:16.627" v="71" actId="20577"/>
          <ac:spMkLst>
            <pc:docMk/>
            <pc:sldMk cId="3072073634" sldId="346"/>
            <ac:spMk id="6" creationId="{D9CA8FA4-39DE-07AA-BBC4-BFD541504AFF}"/>
          </ac:spMkLst>
        </pc:spChg>
      </pc:sldChg>
      <pc:sldChg chg="addSp delSp modSp mod">
        <pc:chgData name="Brice Gogué-Meunier" userId="0d14b2f8b916df3b" providerId="LiveId" clId="{30B5BD68-19C7-468A-8E3E-7E03FD3854E1}" dt="2025-05-16T09:11:16.588" v="240" actId="478"/>
        <pc:sldMkLst>
          <pc:docMk/>
          <pc:sldMk cId="3949621363" sldId="347"/>
        </pc:sldMkLst>
      </pc:sldChg>
      <pc:sldChg chg="modSp mod">
        <pc:chgData name="Brice Gogué-Meunier" userId="0d14b2f8b916df3b" providerId="LiveId" clId="{30B5BD68-19C7-468A-8E3E-7E03FD3854E1}" dt="2025-05-16T08:59:44.303" v="67" actId="1036"/>
        <pc:sldMkLst>
          <pc:docMk/>
          <pc:sldMk cId="2609993914" sldId="353"/>
        </pc:sldMkLst>
      </pc:sldChg>
      <pc:sldChg chg="delSp add del mod">
        <pc:chgData name="Brice Gogué-Meunier" userId="0d14b2f8b916df3b" providerId="LiveId" clId="{30B5BD68-19C7-468A-8E3E-7E03FD3854E1}" dt="2025-05-16T09:36:50.014" v="532" actId="478"/>
        <pc:sldMkLst>
          <pc:docMk/>
          <pc:sldMk cId="693549375" sldId="354"/>
        </pc:sldMkLst>
      </pc:sldChg>
      <pc:sldChg chg="ord">
        <pc:chgData name="Brice Gogué-Meunier" userId="0d14b2f8b916df3b" providerId="LiveId" clId="{30B5BD68-19C7-468A-8E3E-7E03FD3854E1}" dt="2025-05-16T09:37:05.005" v="534"/>
        <pc:sldMkLst>
          <pc:docMk/>
          <pc:sldMk cId="3467041324" sldId="356"/>
        </pc:sldMkLst>
      </pc:sldChg>
      <pc:sldChg chg="modSp mod">
        <pc:chgData name="Brice Gogué-Meunier" userId="0d14b2f8b916df3b" providerId="LiveId" clId="{30B5BD68-19C7-468A-8E3E-7E03FD3854E1}" dt="2025-05-16T09:40:31.705" v="751" actId="20577"/>
        <pc:sldMkLst>
          <pc:docMk/>
          <pc:sldMk cId="1248964746" sldId="361"/>
        </pc:sldMkLst>
        <pc:spChg chg="mod">
          <ac:chgData name="Brice Gogué-Meunier" userId="0d14b2f8b916df3b" providerId="LiveId" clId="{30B5BD68-19C7-468A-8E3E-7E03FD3854E1}" dt="2025-05-16T09:40:31.705" v="751" actId="20577"/>
          <ac:spMkLst>
            <pc:docMk/>
            <pc:sldMk cId="1248964746" sldId="361"/>
            <ac:spMk id="3" creationId="{3410324B-4630-DF72-2106-5FCF47AC9075}"/>
          </ac:spMkLst>
        </pc:spChg>
      </pc:sldChg>
      <pc:sldChg chg="modSp mod">
        <pc:chgData name="Brice Gogué-Meunier" userId="0d14b2f8b916df3b" providerId="LiveId" clId="{30B5BD68-19C7-468A-8E3E-7E03FD3854E1}" dt="2025-05-16T12:14:55.760" v="879" actId="20577"/>
        <pc:sldMkLst>
          <pc:docMk/>
          <pc:sldMk cId="1065490629" sldId="363"/>
        </pc:sldMkLst>
      </pc:sldChg>
      <pc:sldChg chg="addSp modSp mod">
        <pc:chgData name="Brice Gogué-Meunier" userId="0d14b2f8b916df3b" providerId="LiveId" clId="{30B5BD68-19C7-468A-8E3E-7E03FD3854E1}" dt="2025-05-16T09:03:57.466" v="78" actId="1582"/>
        <pc:sldMkLst>
          <pc:docMk/>
          <pc:sldMk cId="3821479123" sldId="367"/>
        </pc:sldMkLst>
      </pc:sldChg>
      <pc:sldChg chg="modSp mod">
        <pc:chgData name="Brice Gogué-Meunier" userId="0d14b2f8b916df3b" providerId="LiveId" clId="{30B5BD68-19C7-468A-8E3E-7E03FD3854E1}" dt="2025-05-16T09:05:48.373" v="109" actId="1076"/>
        <pc:sldMkLst>
          <pc:docMk/>
          <pc:sldMk cId="3324847880" sldId="368"/>
        </pc:sldMkLst>
      </pc:sldChg>
      <pc:sldChg chg="addSp delSp modSp mod">
        <pc:chgData name="Brice Gogué-Meunier" userId="0d14b2f8b916df3b" providerId="LiveId" clId="{30B5BD68-19C7-468A-8E3E-7E03FD3854E1}" dt="2025-05-16T09:07:45.693" v="117" actId="478"/>
        <pc:sldMkLst>
          <pc:docMk/>
          <pc:sldMk cId="893646172" sldId="369"/>
        </pc:sldMkLst>
      </pc:sldChg>
      <pc:sldChg chg="modNotesTx">
        <pc:chgData name="Brice Gogué-Meunier" userId="0d14b2f8b916df3b" providerId="LiveId" clId="{30B5BD68-19C7-468A-8E3E-7E03FD3854E1}" dt="2025-05-16T12:10:17.300" v="834" actId="20577"/>
        <pc:sldMkLst>
          <pc:docMk/>
          <pc:sldMk cId="3617371524" sldId="373"/>
        </pc:sldMkLst>
      </pc:sldChg>
      <pc:sldChg chg="modSp mod">
        <pc:chgData name="Brice Gogué-Meunier" userId="0d14b2f8b916df3b" providerId="LiveId" clId="{30B5BD68-19C7-468A-8E3E-7E03FD3854E1}" dt="2025-05-16T09:18:47.469" v="324" actId="207"/>
        <pc:sldMkLst>
          <pc:docMk/>
          <pc:sldMk cId="3321362229" sldId="375"/>
        </pc:sldMkLst>
      </pc:sldChg>
      <pc:sldChg chg="modSp mod">
        <pc:chgData name="Brice Gogué-Meunier" userId="0d14b2f8b916df3b" providerId="LiveId" clId="{30B5BD68-19C7-468A-8E3E-7E03FD3854E1}" dt="2025-05-16T09:19:23.652" v="336" actId="27636"/>
        <pc:sldMkLst>
          <pc:docMk/>
          <pc:sldMk cId="2502052164" sldId="376"/>
        </pc:sldMkLst>
      </pc:sldChg>
      <pc:sldChg chg="modSp mod">
        <pc:chgData name="Brice Gogué-Meunier" userId="0d14b2f8b916df3b" providerId="LiveId" clId="{30B5BD68-19C7-468A-8E3E-7E03FD3854E1}" dt="2025-05-16T09:20:21.742" v="352" actId="1076"/>
        <pc:sldMkLst>
          <pc:docMk/>
          <pc:sldMk cId="1684562054" sldId="381"/>
        </pc:sldMkLst>
      </pc:sldChg>
      <pc:sldChg chg="addSp delSp modSp mod">
        <pc:chgData name="Brice Gogué-Meunier" userId="0d14b2f8b916df3b" providerId="LiveId" clId="{30B5BD68-19C7-468A-8E3E-7E03FD3854E1}" dt="2025-05-16T09:23:10.672" v="389" actId="164"/>
        <pc:sldMkLst>
          <pc:docMk/>
          <pc:sldMk cId="2729461530" sldId="384"/>
        </pc:sldMkLst>
        <pc:spChg chg="mod">
          <ac:chgData name="Brice Gogué-Meunier" userId="0d14b2f8b916df3b" providerId="LiveId" clId="{30B5BD68-19C7-468A-8E3E-7E03FD3854E1}" dt="2025-05-16T09:21:30.489" v="360" actId="14100"/>
          <ac:spMkLst>
            <pc:docMk/>
            <pc:sldMk cId="2729461530" sldId="384"/>
            <ac:spMk id="3" creationId="{5E99A88E-A8C5-7FF7-5F70-6981082FD63E}"/>
          </ac:spMkLst>
        </pc:spChg>
        <pc:picChg chg="mod">
          <ac:chgData name="Brice Gogué-Meunier" userId="0d14b2f8b916df3b" providerId="LiveId" clId="{30B5BD68-19C7-468A-8E3E-7E03FD3854E1}" dt="2025-05-16T09:21:12.722" v="358" actId="1076"/>
          <ac:picMkLst>
            <pc:docMk/>
            <pc:sldMk cId="2729461530" sldId="384"/>
            <ac:picMk id="11" creationId="{46A1D806-CEAD-717A-CDEE-62C33CABD247}"/>
          </ac:picMkLst>
        </pc:picChg>
      </pc:sldChg>
      <pc:sldChg chg="delSp modSp mod">
        <pc:chgData name="Brice Gogué-Meunier" userId="0d14b2f8b916df3b" providerId="LiveId" clId="{30B5BD68-19C7-468A-8E3E-7E03FD3854E1}" dt="2025-05-16T09:25:21.396" v="451" actId="1076"/>
        <pc:sldMkLst>
          <pc:docMk/>
          <pc:sldMk cId="435761342" sldId="386"/>
        </pc:sldMkLst>
      </pc:sldChg>
      <pc:sldChg chg="modSp mod">
        <pc:chgData name="Brice Gogué-Meunier" userId="0d14b2f8b916df3b" providerId="LiveId" clId="{30B5BD68-19C7-468A-8E3E-7E03FD3854E1}" dt="2025-05-16T09:33:50.273" v="528" actId="166"/>
        <pc:sldMkLst>
          <pc:docMk/>
          <pc:sldMk cId="2412947538" sldId="389"/>
        </pc:sldMkLst>
      </pc:sldChg>
      <pc:sldChg chg="modSp mod">
        <pc:chgData name="Brice Gogué-Meunier" userId="0d14b2f8b916df3b" providerId="LiveId" clId="{30B5BD68-19C7-468A-8E3E-7E03FD3854E1}" dt="2025-05-16T09:27:59.917" v="478" actId="404"/>
        <pc:sldMkLst>
          <pc:docMk/>
          <pc:sldMk cId="2004824083" sldId="391"/>
        </pc:sldMkLst>
      </pc:sldChg>
      <pc:sldChg chg="modSp mod">
        <pc:chgData name="Brice Gogué-Meunier" userId="0d14b2f8b916df3b" providerId="LiveId" clId="{30B5BD68-19C7-468A-8E3E-7E03FD3854E1}" dt="2025-05-16T09:31:48.165" v="527" actId="20577"/>
        <pc:sldMkLst>
          <pc:docMk/>
          <pc:sldMk cId="1551158446" sldId="392"/>
        </pc:sldMkLst>
      </pc:sldChg>
      <pc:sldChg chg="modSp mod">
        <pc:chgData name="Brice Gogué-Meunier" userId="0d14b2f8b916df3b" providerId="LiveId" clId="{30B5BD68-19C7-468A-8E3E-7E03FD3854E1}" dt="2025-05-16T09:08:41.001" v="118" actId="20577"/>
        <pc:sldMkLst>
          <pc:docMk/>
          <pc:sldMk cId="1187415981" sldId="407"/>
        </pc:sldMkLst>
      </pc:sldChg>
      <pc:sldChg chg="modSp mod">
        <pc:chgData name="Brice Gogué-Meunier" userId="0d14b2f8b916df3b" providerId="LiveId" clId="{30B5BD68-19C7-468A-8E3E-7E03FD3854E1}" dt="2025-05-16T09:34:35.400" v="529" actId="20577"/>
        <pc:sldMkLst>
          <pc:docMk/>
          <pc:sldMk cId="3788446377" sldId="411"/>
        </pc:sldMkLst>
      </pc:sldChg>
      <pc:sldChg chg="modSp mod">
        <pc:chgData name="Brice Gogué-Meunier" userId="0d14b2f8b916df3b" providerId="LiveId" clId="{30B5BD68-19C7-468A-8E3E-7E03FD3854E1}" dt="2025-05-16T09:44:46.719" v="756" actId="20577"/>
        <pc:sldMkLst>
          <pc:docMk/>
          <pc:sldMk cId="87138548" sldId="412"/>
        </pc:sldMkLst>
      </pc:sldChg>
      <pc:sldChg chg="modSp mod">
        <pc:chgData name="Brice Gogué-Meunier" userId="0d14b2f8b916df3b" providerId="LiveId" clId="{30B5BD68-19C7-468A-8E3E-7E03FD3854E1}" dt="2025-05-16T09:42:48.011" v="754" actId="732"/>
        <pc:sldMkLst>
          <pc:docMk/>
          <pc:sldMk cId="2632650877" sldId="413"/>
        </pc:sldMkLst>
      </pc:sldChg>
      <pc:sldChg chg="modSp mod">
        <pc:chgData name="Brice Gogué-Meunier" userId="0d14b2f8b916df3b" providerId="LiveId" clId="{30B5BD68-19C7-468A-8E3E-7E03FD3854E1}" dt="2025-05-16T12:22:44.134" v="897" actId="20577"/>
        <pc:sldMkLst>
          <pc:docMk/>
          <pc:sldMk cId="1675302994" sldId="416"/>
        </pc:sldMkLst>
      </pc:sldChg>
      <pc:sldChg chg="add del">
        <pc:chgData name="Brice Gogué-Meunier" userId="0d14b2f8b916df3b" providerId="LiveId" clId="{30B5BD68-19C7-468A-8E3E-7E03FD3854E1}" dt="2025-05-16T09:42:37.068" v="753" actId="2890"/>
        <pc:sldMkLst>
          <pc:docMk/>
          <pc:sldMk cId="1889422597" sldId="416"/>
        </pc:sldMkLst>
      </pc:sldChg>
    </pc:docChg>
  </pc:docChgLst>
  <pc:docChgLst>
    <pc:chgData name="TIM GRUGRU" userId="f4d65a87c7acd407" providerId="Windows Live" clId="Web-{52BE2E2D-AC54-1EA5-DD9C-91E7400D5152}"/>
    <pc:docChg chg="addSld delSld modSld sldOrd">
      <pc:chgData name="TIM GRUGRU" userId="f4d65a87c7acd407" providerId="Windows Live" clId="Web-{52BE2E2D-AC54-1EA5-DD9C-91E7400D5152}" dt="2025-06-11T10:02:03.488" v="1335" actId="1076"/>
      <pc:docMkLst>
        <pc:docMk/>
      </pc:docMkLst>
      <pc:sldChg chg="addSp delSp modSp">
        <pc:chgData name="TIM GRUGRU" userId="f4d65a87c7acd407" providerId="Windows Live" clId="Web-{52BE2E2D-AC54-1EA5-DD9C-91E7400D5152}" dt="2025-06-11T09:11:35.083" v="770" actId="1076"/>
        <pc:sldMkLst>
          <pc:docMk/>
          <pc:sldMk cId="2729461530" sldId="384"/>
        </pc:sldMkLst>
        <pc:spChg chg="mod">
          <ac:chgData name="TIM GRUGRU" userId="f4d65a87c7acd407" providerId="Windows Live" clId="Web-{52BE2E2D-AC54-1EA5-DD9C-91E7400D5152}" dt="2025-06-11T09:09:49.114" v="718" actId="20577"/>
          <ac:spMkLst>
            <pc:docMk/>
            <pc:sldMk cId="2729461530" sldId="384"/>
            <ac:spMk id="3" creationId="{5E99A88E-A8C5-7FF7-5F70-6981082FD63E}"/>
          </ac:spMkLst>
        </pc:spChg>
        <pc:spChg chg="mod">
          <ac:chgData name="TIM GRUGRU" userId="f4d65a87c7acd407" providerId="Windows Live" clId="Web-{52BE2E2D-AC54-1EA5-DD9C-91E7400D5152}" dt="2025-06-11T09:11:35.083" v="770" actId="1076"/>
          <ac:spMkLst>
            <pc:docMk/>
            <pc:sldMk cId="2729461530" sldId="384"/>
            <ac:spMk id="6" creationId="{77DEE80A-6E3F-E9F2-C356-F3DD9B8E5A60}"/>
          </ac:spMkLst>
        </pc:spChg>
        <pc:spChg chg="add mod">
          <ac:chgData name="TIM GRUGRU" userId="f4d65a87c7acd407" providerId="Windows Live" clId="Web-{52BE2E2D-AC54-1EA5-DD9C-91E7400D5152}" dt="2025-06-11T09:10:48.067" v="760" actId="20577"/>
          <ac:spMkLst>
            <pc:docMk/>
            <pc:sldMk cId="2729461530" sldId="384"/>
            <ac:spMk id="10" creationId="{C2C42B20-2B79-1D94-7C09-379298791885}"/>
          </ac:spMkLst>
        </pc:spChg>
        <pc:grpChg chg="del">
          <ac:chgData name="TIM GRUGRU" userId="f4d65a87c7acd407" providerId="Windows Live" clId="Web-{52BE2E2D-AC54-1EA5-DD9C-91E7400D5152}" dt="2025-06-11T08:38:08.041" v="206"/>
          <ac:grpSpMkLst>
            <pc:docMk/>
            <pc:sldMk cId="2729461530" sldId="384"/>
            <ac:grpSpMk id="5" creationId="{AFBF92AF-A0CE-A21A-EE41-150D8F366494}"/>
          </ac:grpSpMkLst>
        </pc:grpChg>
        <pc:picChg chg="mod">
          <ac:chgData name="TIM GRUGRU" userId="f4d65a87c7acd407" providerId="Windows Live" clId="Web-{52BE2E2D-AC54-1EA5-DD9C-91E7400D5152}" dt="2025-06-11T09:11:19.598" v="768" actId="1076"/>
          <ac:picMkLst>
            <pc:docMk/>
            <pc:sldMk cId="2729461530" sldId="384"/>
            <ac:picMk id="11" creationId="{46A1D806-CEAD-717A-CDEE-62C33CABD247}"/>
          </ac:picMkLst>
        </pc:picChg>
        <pc:picChg chg="add mod">
          <ac:chgData name="TIM GRUGRU" userId="f4d65a87c7acd407" providerId="Windows Live" clId="Web-{52BE2E2D-AC54-1EA5-DD9C-91E7400D5152}" dt="2025-06-11T09:04:13.865" v="591" actId="1076"/>
          <ac:picMkLst>
            <pc:docMk/>
            <pc:sldMk cId="2729461530" sldId="384"/>
            <ac:picMk id="13" creationId="{FDA71D80-B56B-C0BA-5FEC-1B0E2CEDFF3D}"/>
          </ac:picMkLst>
        </pc:picChg>
        <pc:cxnChg chg="add mod">
          <ac:chgData name="TIM GRUGRU" userId="f4d65a87c7acd407" providerId="Windows Live" clId="Web-{52BE2E2D-AC54-1EA5-DD9C-91E7400D5152}" dt="2025-06-11T09:11:23.348" v="769" actId="1076"/>
          <ac:cxnSpMkLst>
            <pc:docMk/>
            <pc:sldMk cId="2729461530" sldId="384"/>
            <ac:cxnSpMk id="12" creationId="{5119DBE0-D5CE-764D-A4EF-4A3E77BC06BB}"/>
          </ac:cxnSpMkLst>
        </pc:cxnChg>
      </pc:sldChg>
      <pc:sldChg chg="del">
        <pc:chgData name="TIM GRUGRU" userId="f4d65a87c7acd407" providerId="Windows Live" clId="Web-{52BE2E2D-AC54-1EA5-DD9C-91E7400D5152}" dt="2025-06-11T09:38:21.054" v="1244"/>
        <pc:sldMkLst>
          <pc:docMk/>
          <pc:sldMk cId="435761342" sldId="386"/>
        </pc:sldMkLst>
      </pc:sldChg>
      <pc:sldChg chg="addSp delSp modSp ord">
        <pc:chgData name="TIM GRUGRU" userId="f4d65a87c7acd407" providerId="Windows Live" clId="Web-{52BE2E2D-AC54-1EA5-DD9C-91E7400D5152}" dt="2025-06-11T09:39:00.132" v="1261"/>
        <pc:sldMkLst>
          <pc:docMk/>
          <pc:sldMk cId="2004824083" sldId="391"/>
        </pc:sldMkLst>
        <pc:spChg chg="add del mod">
          <ac:chgData name="TIM GRUGRU" userId="f4d65a87c7acd407" providerId="Windows Live" clId="Web-{52BE2E2D-AC54-1EA5-DD9C-91E7400D5152}" dt="2025-06-11T09:38:10.429" v="1241"/>
          <ac:spMkLst>
            <pc:docMk/>
            <pc:sldMk cId="2004824083" sldId="391"/>
            <ac:spMk id="5" creationId="{09A45B17-8712-052C-6C95-B008FCDE3CEA}"/>
          </ac:spMkLst>
        </pc:spChg>
        <pc:spChg chg="del">
          <ac:chgData name="TIM GRUGRU" userId="f4d65a87c7acd407" providerId="Windows Live" clId="Web-{52BE2E2D-AC54-1EA5-DD9C-91E7400D5152}" dt="2025-06-11T09:38:06.585" v="1238"/>
          <ac:spMkLst>
            <pc:docMk/>
            <pc:sldMk cId="2004824083" sldId="391"/>
            <ac:spMk id="10" creationId="{6662605B-5516-0949-CA57-7A6CF2E22335}"/>
          </ac:spMkLst>
        </pc:spChg>
        <pc:spChg chg="del">
          <ac:chgData name="TIM GRUGRU" userId="f4d65a87c7acd407" providerId="Windows Live" clId="Web-{52BE2E2D-AC54-1EA5-DD9C-91E7400D5152}" dt="2025-06-11T09:38:05.569" v="1237"/>
          <ac:spMkLst>
            <pc:docMk/>
            <pc:sldMk cId="2004824083" sldId="391"/>
            <ac:spMk id="11" creationId="{1F21B19C-C3C8-F12F-0A0A-94FA1242A1B6}"/>
          </ac:spMkLst>
        </pc:spChg>
        <pc:picChg chg="del">
          <ac:chgData name="TIM GRUGRU" userId="f4d65a87c7acd407" providerId="Windows Live" clId="Web-{52BE2E2D-AC54-1EA5-DD9C-91E7400D5152}" dt="2025-06-11T09:38:14.054" v="1242"/>
          <ac:picMkLst>
            <pc:docMk/>
            <pc:sldMk cId="2004824083" sldId="391"/>
            <ac:picMk id="3" creationId="{E0FA9786-6227-A4F0-F23F-F12AE80C0860}"/>
          </ac:picMkLst>
        </pc:picChg>
        <pc:picChg chg="del">
          <ac:chgData name="TIM GRUGRU" userId="f4d65a87c7acd407" providerId="Windows Live" clId="Web-{52BE2E2D-AC54-1EA5-DD9C-91E7400D5152}" dt="2025-06-11T09:38:07.757" v="1240"/>
          <ac:picMkLst>
            <pc:docMk/>
            <pc:sldMk cId="2004824083" sldId="391"/>
            <ac:picMk id="9" creationId="{B49B0629-6338-43CF-D690-0D0772AFCC0B}"/>
          </ac:picMkLst>
        </pc:picChg>
        <pc:picChg chg="mod">
          <ac:chgData name="TIM GRUGRU" userId="f4d65a87c7acd407" providerId="Windows Live" clId="Web-{52BE2E2D-AC54-1EA5-DD9C-91E7400D5152}" dt="2025-06-11T09:38:15.835" v="1243" actId="1076"/>
          <ac:picMkLst>
            <pc:docMk/>
            <pc:sldMk cId="2004824083" sldId="391"/>
            <ac:picMk id="12" creationId="{4C998314-9C07-05B8-0AF9-623A183DA193}"/>
          </ac:picMkLst>
        </pc:picChg>
        <pc:picChg chg="del">
          <ac:chgData name="TIM GRUGRU" userId="f4d65a87c7acd407" providerId="Windows Live" clId="Web-{52BE2E2D-AC54-1EA5-DD9C-91E7400D5152}" dt="2025-06-11T09:38:07.163" v="1239"/>
          <ac:picMkLst>
            <pc:docMk/>
            <pc:sldMk cId="2004824083" sldId="391"/>
            <ac:picMk id="14" creationId="{9A5810AC-A3F2-800A-B9B9-1F3E0D9F2CB5}"/>
          </ac:picMkLst>
        </pc:picChg>
      </pc:sldChg>
      <pc:sldChg chg="addSp delSp modSp new ord">
        <pc:chgData name="TIM GRUGRU" userId="f4d65a87c7acd407" providerId="Windows Live" clId="Web-{52BE2E2D-AC54-1EA5-DD9C-91E7400D5152}" dt="2025-06-11T08:37:29.401" v="205" actId="1076"/>
        <pc:sldMkLst>
          <pc:docMk/>
          <pc:sldMk cId="353478060" sldId="420"/>
        </pc:sldMkLst>
        <pc:spChg chg="del">
          <ac:chgData name="TIM GRUGRU" userId="f4d65a87c7acd407" providerId="Windows Live" clId="Web-{52BE2E2D-AC54-1EA5-DD9C-91E7400D5152}" dt="2025-06-11T08:24:56.278" v="2"/>
          <ac:spMkLst>
            <pc:docMk/>
            <pc:sldMk cId="353478060" sldId="420"/>
            <ac:spMk id="2" creationId="{C30E13C9-CE95-C573-1EBD-F81BBF6E0AE5}"/>
          </ac:spMkLst>
        </pc:spChg>
        <pc:spChg chg="mod">
          <ac:chgData name="TIM GRUGRU" userId="f4d65a87c7acd407" providerId="Windows Live" clId="Web-{52BE2E2D-AC54-1EA5-DD9C-91E7400D5152}" dt="2025-06-11T08:36:52.932" v="204" actId="1076"/>
          <ac:spMkLst>
            <pc:docMk/>
            <pc:sldMk cId="353478060" sldId="420"/>
            <ac:spMk id="3" creationId="{E258A7DE-DE25-97E1-D4BC-70C8DE67E70A}"/>
          </ac:spMkLst>
        </pc:spChg>
        <pc:spChg chg="add mod">
          <ac:chgData name="TIM GRUGRU" userId="f4d65a87c7acd407" providerId="Windows Live" clId="Web-{52BE2E2D-AC54-1EA5-DD9C-91E7400D5152}" dt="2025-06-11T08:29:22.980" v="37" actId="20577"/>
          <ac:spMkLst>
            <pc:docMk/>
            <pc:sldMk cId="353478060" sldId="420"/>
            <ac:spMk id="6" creationId="{4BD24D34-0E55-D349-8BF3-5248CFDFA5B9}"/>
          </ac:spMkLst>
        </pc:spChg>
        <pc:picChg chg="add mod">
          <ac:chgData name="TIM GRUGRU" userId="f4d65a87c7acd407" providerId="Windows Live" clId="Web-{52BE2E2D-AC54-1EA5-DD9C-91E7400D5152}" dt="2025-06-11T08:37:29.401" v="205" actId="1076"/>
          <ac:picMkLst>
            <pc:docMk/>
            <pc:sldMk cId="353478060" sldId="420"/>
            <ac:picMk id="8" creationId="{C7C3E737-C52E-3291-513A-EC844F2B943F}"/>
          </ac:picMkLst>
        </pc:picChg>
      </pc:sldChg>
      <pc:sldChg chg="addSp delSp modSp new">
        <pc:chgData name="TIM GRUGRU" userId="f4d65a87c7acd407" providerId="Windows Live" clId="Web-{52BE2E2D-AC54-1EA5-DD9C-91E7400D5152}" dt="2025-06-11T09:22:16.572" v="1071" actId="1076"/>
        <pc:sldMkLst>
          <pc:docMk/>
          <pc:sldMk cId="2056142838" sldId="427"/>
        </pc:sldMkLst>
        <pc:spChg chg="del">
          <ac:chgData name="TIM GRUGRU" userId="f4d65a87c7acd407" providerId="Windows Live" clId="Web-{52BE2E2D-AC54-1EA5-DD9C-91E7400D5152}" dt="2025-06-11T09:12:30.114" v="773"/>
          <ac:spMkLst>
            <pc:docMk/>
            <pc:sldMk cId="2056142838" sldId="427"/>
            <ac:spMk id="2" creationId="{C5F4C4C2-8B7D-06F2-3794-11B949FE9525}"/>
          </ac:spMkLst>
        </pc:spChg>
        <pc:spChg chg="del">
          <ac:chgData name="TIM GRUGRU" userId="f4d65a87c7acd407" providerId="Windows Live" clId="Web-{52BE2E2D-AC54-1EA5-DD9C-91E7400D5152}" dt="2025-06-11T09:12:42.020" v="780"/>
          <ac:spMkLst>
            <pc:docMk/>
            <pc:sldMk cId="2056142838" sldId="427"/>
            <ac:spMk id="3" creationId="{45D130C0-1540-0833-9109-AC4EBA5E02D9}"/>
          </ac:spMkLst>
        </pc:spChg>
        <pc:spChg chg="add mod">
          <ac:chgData name="TIM GRUGRU" userId="f4d65a87c7acd407" providerId="Windows Live" clId="Web-{52BE2E2D-AC54-1EA5-DD9C-91E7400D5152}" dt="2025-06-11T09:12:34.270" v="779" actId="20577"/>
          <ac:spMkLst>
            <pc:docMk/>
            <pc:sldMk cId="2056142838" sldId="427"/>
            <ac:spMk id="6" creationId="{5353A572-B266-F5C9-95EA-13D344163E3D}"/>
          </ac:spMkLst>
        </pc:spChg>
        <pc:spChg chg="add mod">
          <ac:chgData name="TIM GRUGRU" userId="f4d65a87c7acd407" providerId="Windows Live" clId="Web-{52BE2E2D-AC54-1EA5-DD9C-91E7400D5152}" dt="2025-06-11T09:22:16.572" v="1071" actId="1076"/>
          <ac:spMkLst>
            <pc:docMk/>
            <pc:sldMk cId="2056142838" sldId="427"/>
            <ac:spMk id="8" creationId="{AFE13988-2790-016F-EC86-A899F537F0DB}"/>
          </ac:spMkLst>
        </pc:spChg>
        <pc:picChg chg="add del mod">
          <ac:chgData name="TIM GRUGRU" userId="f4d65a87c7acd407" providerId="Windows Live" clId="Web-{52BE2E2D-AC54-1EA5-DD9C-91E7400D5152}" dt="2025-06-11T09:19:28.854" v="1039"/>
          <ac:picMkLst>
            <pc:docMk/>
            <pc:sldMk cId="2056142838" sldId="427"/>
            <ac:picMk id="9" creationId="{45BAB572-1756-5E06-EED7-A6A988FFAFF4}"/>
          </ac:picMkLst>
        </pc:picChg>
        <pc:picChg chg="add mod">
          <ac:chgData name="TIM GRUGRU" userId="f4d65a87c7acd407" providerId="Windows Live" clId="Web-{52BE2E2D-AC54-1EA5-DD9C-91E7400D5152}" dt="2025-06-11T09:21:33.135" v="1049" actId="1076"/>
          <ac:picMkLst>
            <pc:docMk/>
            <pc:sldMk cId="2056142838" sldId="427"/>
            <ac:picMk id="10" creationId="{0D8C0122-3CC9-73F4-44DA-8A2CC6251F1D}"/>
          </ac:picMkLst>
        </pc:picChg>
        <pc:picChg chg="add mod">
          <ac:chgData name="TIM GRUGRU" userId="f4d65a87c7acd407" providerId="Windows Live" clId="Web-{52BE2E2D-AC54-1EA5-DD9C-91E7400D5152}" dt="2025-06-11T09:21:34.603" v="1050" actId="1076"/>
          <ac:picMkLst>
            <pc:docMk/>
            <pc:sldMk cId="2056142838" sldId="427"/>
            <ac:picMk id="11" creationId="{E0987D19-BC3A-3C26-1F45-A4D29C300092}"/>
          </ac:picMkLst>
        </pc:picChg>
      </pc:sldChg>
      <pc:sldChg chg="addSp delSp modSp new">
        <pc:chgData name="TIM GRUGRU" userId="f4d65a87c7acd407" providerId="Windows Live" clId="Web-{52BE2E2D-AC54-1EA5-DD9C-91E7400D5152}" dt="2025-06-11T10:02:03.488" v="1335" actId="1076"/>
        <pc:sldMkLst>
          <pc:docMk/>
          <pc:sldMk cId="3151385333" sldId="429"/>
        </pc:sldMkLst>
        <pc:spChg chg="mod">
          <ac:chgData name="TIM GRUGRU" userId="f4d65a87c7acd407" providerId="Windows Live" clId="Web-{52BE2E2D-AC54-1EA5-DD9C-91E7400D5152}" dt="2025-06-11T09:29:07.149" v="1100" actId="20577"/>
          <ac:spMkLst>
            <pc:docMk/>
            <pc:sldMk cId="3151385333" sldId="429"/>
            <ac:spMk id="2" creationId="{41A689DF-7055-EA8E-03FB-83293A63FDFB}"/>
          </ac:spMkLst>
        </pc:spChg>
        <pc:spChg chg="del">
          <ac:chgData name="TIM GRUGRU" userId="f4d65a87c7acd407" providerId="Windows Live" clId="Web-{52BE2E2D-AC54-1EA5-DD9C-91E7400D5152}" dt="2025-06-11T09:28:19.836" v="1094"/>
          <ac:spMkLst>
            <pc:docMk/>
            <pc:sldMk cId="3151385333" sldId="429"/>
            <ac:spMk id="3" creationId="{B63EF092-8952-2DC8-D8F6-0225C21DDEC8}"/>
          </ac:spMkLst>
        </pc:spChg>
        <pc:spChg chg="add mod">
          <ac:chgData name="TIM GRUGRU" userId="f4d65a87c7acd407" providerId="Windows Live" clId="Web-{52BE2E2D-AC54-1EA5-DD9C-91E7400D5152}" dt="2025-06-11T09:30:42.914" v="1215" actId="20577"/>
          <ac:spMkLst>
            <pc:docMk/>
            <pc:sldMk cId="3151385333" sldId="429"/>
            <ac:spMk id="7" creationId="{1BE48DAD-DCF5-FDE6-9E26-E8A2B8C68A4D}"/>
          </ac:spMkLst>
        </pc:spChg>
        <pc:spChg chg="add mod">
          <ac:chgData name="TIM GRUGRU" userId="f4d65a87c7acd407" providerId="Windows Live" clId="Web-{52BE2E2D-AC54-1EA5-DD9C-91E7400D5152}" dt="2025-06-11T09:37:31.507" v="1236" actId="20577"/>
          <ac:spMkLst>
            <pc:docMk/>
            <pc:sldMk cId="3151385333" sldId="429"/>
            <ac:spMk id="9" creationId="{92AF097A-467B-F248-38C8-5D143C4FB2B2}"/>
          </ac:spMkLst>
        </pc:spChg>
        <pc:picChg chg="add del mod ord">
          <ac:chgData name="TIM GRUGRU" userId="f4d65a87c7acd407" providerId="Windows Live" clId="Web-{52BE2E2D-AC54-1EA5-DD9C-91E7400D5152}" dt="2025-06-11T09:37:17.226" v="1217"/>
          <ac:picMkLst>
            <pc:docMk/>
            <pc:sldMk cId="3151385333" sldId="429"/>
            <ac:picMk id="5" creationId="{A89667D0-9391-FB72-F831-CDD7F2DAF20D}"/>
          </ac:picMkLst>
        </pc:picChg>
        <pc:picChg chg="add mod modCrop">
          <ac:chgData name="TIM GRUGRU" userId="f4d65a87c7acd407" providerId="Windows Live" clId="Web-{52BE2E2D-AC54-1EA5-DD9C-91E7400D5152}" dt="2025-06-11T10:02:03.488" v="1335" actId="1076"/>
          <ac:picMkLst>
            <pc:docMk/>
            <pc:sldMk cId="3151385333" sldId="429"/>
            <ac:picMk id="10" creationId="{148FF8B7-5918-9EDB-56F7-DC52B0ECA294}"/>
          </ac:picMkLst>
        </pc:picChg>
      </pc:sldChg>
      <pc:sldChg chg="modSp new">
        <pc:chgData name="TIM GRUGRU" userId="f4d65a87c7acd407" providerId="Windows Live" clId="Web-{52BE2E2D-AC54-1EA5-DD9C-91E7400D5152}" dt="2025-06-11T09:53:01.426" v="1328" actId="1076"/>
        <pc:sldMkLst>
          <pc:docMk/>
          <pc:sldMk cId="3431053140" sldId="430"/>
        </pc:sldMkLst>
        <pc:spChg chg="mod">
          <ac:chgData name="TIM GRUGRU" userId="f4d65a87c7acd407" providerId="Windows Live" clId="Web-{52BE2E2D-AC54-1EA5-DD9C-91E7400D5152}" dt="2025-06-11T09:38:41.303" v="1260" actId="20577"/>
          <ac:spMkLst>
            <pc:docMk/>
            <pc:sldMk cId="3431053140" sldId="430"/>
            <ac:spMk id="2" creationId="{C5F7A191-0DA9-90AB-BF21-4B1A7C3D8B8E}"/>
          </ac:spMkLst>
        </pc:spChg>
        <pc:spChg chg="mod">
          <ac:chgData name="TIM GRUGRU" userId="f4d65a87c7acd407" providerId="Windows Live" clId="Web-{52BE2E2D-AC54-1EA5-DD9C-91E7400D5152}" dt="2025-06-11T09:53:01.426" v="1328" actId="1076"/>
          <ac:spMkLst>
            <pc:docMk/>
            <pc:sldMk cId="3431053140" sldId="430"/>
            <ac:spMk id="3" creationId="{F7C801CC-8089-004B-5B46-73AD7FB744FF}"/>
          </ac:spMkLst>
        </pc:spChg>
      </pc:sldChg>
      <pc:sldChg chg="modSp new">
        <pc:chgData name="TIM GRUGRU" userId="f4d65a87c7acd407" providerId="Windows Live" clId="Web-{52BE2E2D-AC54-1EA5-DD9C-91E7400D5152}" dt="2025-06-11T09:39:20.803" v="1288" actId="20577"/>
        <pc:sldMkLst>
          <pc:docMk/>
          <pc:sldMk cId="2676167203" sldId="431"/>
        </pc:sldMkLst>
        <pc:spChg chg="mod">
          <ac:chgData name="TIM GRUGRU" userId="f4d65a87c7acd407" providerId="Windows Live" clId="Web-{52BE2E2D-AC54-1EA5-DD9C-91E7400D5152}" dt="2025-06-11T09:39:12.538" v="1276" actId="20577"/>
          <ac:spMkLst>
            <pc:docMk/>
            <pc:sldMk cId="2676167203" sldId="431"/>
            <ac:spMk id="2" creationId="{8B2B3F4F-8ED7-93CB-A856-0B575B201D58}"/>
          </ac:spMkLst>
        </pc:spChg>
        <pc:spChg chg="mod">
          <ac:chgData name="TIM GRUGRU" userId="f4d65a87c7acd407" providerId="Windows Live" clId="Web-{52BE2E2D-AC54-1EA5-DD9C-91E7400D5152}" dt="2025-06-11T09:39:20.803" v="1288" actId="20577"/>
          <ac:spMkLst>
            <pc:docMk/>
            <pc:sldMk cId="2676167203" sldId="431"/>
            <ac:spMk id="3" creationId="{78F056AA-2444-EDC5-EE3A-FF2D0A160D69}"/>
          </ac:spMkLst>
        </pc:spChg>
      </pc:sldChg>
    </pc:docChg>
  </pc:docChgLst>
  <pc:docChgLst>
    <pc:chgData name="sarah hadi" userId="93ee62a5e095bd60" providerId="Windows Live" clId="Web-{3209F4B0-05DB-22E6-8F63-D5D51A3DD1D4}"/>
    <pc:docChg chg="addSld modSld sldOrd">
      <pc:chgData name="sarah hadi" userId="93ee62a5e095bd60" providerId="Windows Live" clId="Web-{3209F4B0-05DB-22E6-8F63-D5D51A3DD1D4}" dt="2025-05-16T13:05:49.264" v="932" actId="20577"/>
      <pc:docMkLst>
        <pc:docMk/>
      </pc:docMkLst>
      <pc:sldChg chg="modSp">
        <pc:chgData name="sarah hadi" userId="93ee62a5e095bd60" providerId="Windows Live" clId="Web-{3209F4B0-05DB-22E6-8F63-D5D51A3DD1D4}" dt="2025-05-16T12:25:24.526" v="473" actId="20577"/>
        <pc:sldMkLst>
          <pc:docMk/>
          <pc:sldMk cId="1248964746" sldId="361"/>
        </pc:sldMkLst>
        <pc:spChg chg="mod">
          <ac:chgData name="sarah hadi" userId="93ee62a5e095bd60" providerId="Windows Live" clId="Web-{3209F4B0-05DB-22E6-8F63-D5D51A3DD1D4}" dt="2025-05-16T12:25:24.526" v="473" actId="20577"/>
          <ac:spMkLst>
            <pc:docMk/>
            <pc:sldMk cId="1248964746" sldId="361"/>
            <ac:spMk id="2" creationId="{D971AA12-203A-1F1B-E4B0-F9C93C782B03}"/>
          </ac:spMkLst>
        </pc:spChg>
      </pc:sldChg>
      <pc:sldChg chg="modSp">
        <pc:chgData name="sarah hadi" userId="93ee62a5e095bd60" providerId="Windows Live" clId="Web-{3209F4B0-05DB-22E6-8F63-D5D51A3DD1D4}" dt="2025-05-16T12:19:10.202" v="415" actId="20577"/>
        <pc:sldMkLst>
          <pc:docMk/>
          <pc:sldMk cId="1065490629" sldId="363"/>
        </pc:sldMkLst>
      </pc:sldChg>
      <pc:sldChg chg="modSp">
        <pc:chgData name="sarah hadi" userId="93ee62a5e095bd60" providerId="Windows Live" clId="Web-{3209F4B0-05DB-22E6-8F63-D5D51A3DD1D4}" dt="2025-05-16T09:15:44.324" v="5"/>
        <pc:sldMkLst>
          <pc:docMk/>
          <pc:sldMk cId="977935072" sldId="380"/>
        </pc:sldMkLst>
      </pc:sldChg>
      <pc:sldChg chg="modSp">
        <pc:chgData name="sarah hadi" userId="93ee62a5e095bd60" providerId="Windows Live" clId="Web-{3209F4B0-05DB-22E6-8F63-D5D51A3DD1D4}" dt="2025-05-16T12:46:32.758" v="706" actId="20577"/>
        <pc:sldMkLst>
          <pc:docMk/>
          <pc:sldMk cId="687297663" sldId="393"/>
        </pc:sldMkLst>
      </pc:sldChg>
      <pc:sldChg chg="modSp">
        <pc:chgData name="sarah hadi" userId="93ee62a5e095bd60" providerId="Windows Live" clId="Web-{3209F4B0-05DB-22E6-8F63-D5D51A3DD1D4}" dt="2025-05-16T12:10:54.776" v="290" actId="20577"/>
        <pc:sldMkLst>
          <pc:docMk/>
          <pc:sldMk cId="2632650877" sldId="413"/>
        </pc:sldMkLst>
      </pc:sldChg>
      <pc:sldChg chg="addSp delSp modSp add ord replId">
        <pc:chgData name="sarah hadi" userId="93ee62a5e095bd60" providerId="Windows Live" clId="Web-{3209F4B0-05DB-22E6-8F63-D5D51A3DD1D4}" dt="2025-05-16T13:05:49.264" v="932" actId="20577"/>
        <pc:sldMkLst>
          <pc:docMk/>
          <pc:sldMk cId="1675302994" sldId="416"/>
        </pc:sldMkLst>
        <pc:spChg chg="mod">
          <ac:chgData name="sarah hadi" userId="93ee62a5e095bd60" providerId="Windows Live" clId="Web-{3209F4B0-05DB-22E6-8F63-D5D51A3DD1D4}" dt="2025-05-16T12:25:19.166" v="471" actId="20577"/>
          <ac:spMkLst>
            <pc:docMk/>
            <pc:sldMk cId="1675302994" sldId="416"/>
            <ac:spMk id="2" creationId="{DE357EBE-7DFB-2608-EA3E-52B3161393A6}"/>
          </ac:spMkLst>
        </pc:spChg>
        <pc:spChg chg="mod">
          <ac:chgData name="sarah hadi" userId="93ee62a5e095bd60" providerId="Windows Live" clId="Web-{3209F4B0-05DB-22E6-8F63-D5D51A3DD1D4}" dt="2025-05-16T12:10:12.413" v="288" actId="20577"/>
          <ac:spMkLst>
            <pc:docMk/>
            <pc:sldMk cId="1675302994" sldId="416"/>
            <ac:spMk id="3" creationId="{575D9BED-BA64-BBFF-1D48-ECE4C97351C1}"/>
          </ac:spMkLst>
        </pc:spChg>
      </pc:sldChg>
      <pc:sldChg chg="new">
        <pc:chgData name="sarah hadi" userId="93ee62a5e095bd60" providerId="Windows Live" clId="Web-{3209F4B0-05DB-22E6-8F63-D5D51A3DD1D4}" dt="2025-05-16T12:16:20.268" v="357"/>
        <pc:sldMkLst>
          <pc:docMk/>
          <pc:sldMk cId="482636076" sldId="417"/>
        </pc:sldMkLst>
      </pc:sldChg>
    </pc:docChg>
  </pc:docChgLst>
  <pc:docChgLst>
    <pc:chgData name="Coco B." userId="2f810c6f01a863e8" providerId="Windows Live" clId="Web-{7BC2B942-2128-691A-4E18-B88F78B59F54}"/>
    <pc:docChg chg="addSld modSld sldOrd">
      <pc:chgData name="Coco B." userId="2f810c6f01a863e8" providerId="Windows Live" clId="Web-{7BC2B942-2128-691A-4E18-B88F78B59F54}" dt="2025-05-16T09:50:18.873" v="533" actId="20577"/>
      <pc:docMkLst>
        <pc:docMk/>
      </pc:docMkLst>
      <pc:sldChg chg="addSp delSp modSp">
        <pc:chgData name="Coco B." userId="2f810c6f01a863e8" providerId="Windows Live" clId="Web-{7BC2B942-2128-691A-4E18-B88F78B59F54}" dt="2025-05-16T06:30:27.362" v="17"/>
        <pc:sldMkLst>
          <pc:docMk/>
          <pc:sldMk cId="2363859236" sldId="256"/>
        </pc:sldMkLst>
      </pc:sldChg>
      <pc:sldChg chg="addSp delSp modSp">
        <pc:chgData name="Coco B." userId="2f810c6f01a863e8" providerId="Windows Live" clId="Web-{7BC2B942-2128-691A-4E18-B88F78B59F54}" dt="2025-05-16T06:30:25.315" v="16"/>
        <pc:sldMkLst>
          <pc:docMk/>
          <pc:sldMk cId="4235611116" sldId="257"/>
        </pc:sldMkLst>
      </pc:sldChg>
      <pc:sldChg chg="addSp delSp modSp">
        <pc:chgData name="Coco B." userId="2f810c6f01a863e8" providerId="Windows Live" clId="Web-{7BC2B942-2128-691A-4E18-B88F78B59F54}" dt="2025-05-16T06:30:20.018" v="14"/>
        <pc:sldMkLst>
          <pc:docMk/>
          <pc:sldMk cId="4101358579" sldId="272"/>
        </pc:sldMkLst>
      </pc:sldChg>
      <pc:sldChg chg="addSp delSp modSp">
        <pc:chgData name="Coco B." userId="2f810c6f01a863e8" providerId="Windows Live" clId="Web-{7BC2B942-2128-691A-4E18-B88F78B59F54}" dt="2025-05-16T06:30:15.815" v="12"/>
        <pc:sldMkLst>
          <pc:docMk/>
          <pc:sldMk cId="3979805233" sldId="325"/>
        </pc:sldMkLst>
      </pc:sldChg>
      <pc:sldChg chg="addSp delSp modSp">
        <pc:chgData name="Coco B." userId="2f810c6f01a863e8" providerId="Windows Live" clId="Web-{7BC2B942-2128-691A-4E18-B88F78B59F54}" dt="2025-05-16T06:30:18.143" v="13"/>
        <pc:sldMkLst>
          <pc:docMk/>
          <pc:sldMk cId="4040826943" sldId="328"/>
        </pc:sldMkLst>
      </pc:sldChg>
      <pc:sldChg chg="addSp delSp modSp">
        <pc:chgData name="Coco B." userId="2f810c6f01a863e8" providerId="Windows Live" clId="Web-{7BC2B942-2128-691A-4E18-B88F78B59F54}" dt="2025-05-16T06:30:07.846" v="10"/>
        <pc:sldMkLst>
          <pc:docMk/>
          <pc:sldMk cId="2662341090" sldId="338"/>
        </pc:sldMkLst>
      </pc:sldChg>
      <pc:sldChg chg="addSp delSp modSp">
        <pc:chgData name="Coco B." userId="2f810c6f01a863e8" providerId="Windows Live" clId="Web-{7BC2B942-2128-691A-4E18-B88F78B59F54}" dt="2025-05-16T06:30:04.628" v="9"/>
        <pc:sldMkLst>
          <pc:docMk/>
          <pc:sldMk cId="3943123426" sldId="339"/>
        </pc:sldMkLst>
      </pc:sldChg>
      <pc:sldChg chg="addSp delSp modSp">
        <pc:chgData name="Coco B." userId="2f810c6f01a863e8" providerId="Windows Live" clId="Web-{7BC2B942-2128-691A-4E18-B88F78B59F54}" dt="2025-05-16T06:30:22.331" v="15"/>
        <pc:sldMkLst>
          <pc:docMk/>
          <pc:sldMk cId="18552872" sldId="340"/>
        </pc:sldMkLst>
      </pc:sldChg>
      <pc:sldChg chg="addSp modSp">
        <pc:chgData name="Coco B." userId="2f810c6f01a863e8" providerId="Windows Live" clId="Web-{7BC2B942-2128-691A-4E18-B88F78B59F54}" dt="2025-05-16T06:30:50.488" v="18"/>
        <pc:sldMkLst>
          <pc:docMk/>
          <pc:sldMk cId="3072073634" sldId="346"/>
        </pc:sldMkLst>
      </pc:sldChg>
      <pc:sldChg chg="addSp modSp">
        <pc:chgData name="Coco B." userId="2f810c6f01a863e8" providerId="Windows Live" clId="Web-{7BC2B942-2128-691A-4E18-B88F78B59F54}" dt="2025-05-16T09:32:18.145" v="348" actId="20577"/>
        <pc:sldMkLst>
          <pc:docMk/>
          <pc:sldMk cId="3949621363" sldId="347"/>
        </pc:sldMkLst>
      </pc:sldChg>
      <pc:sldChg chg="addSp delSp modSp">
        <pc:chgData name="Coco B." userId="2f810c6f01a863e8" providerId="Windows Live" clId="Web-{7BC2B942-2128-691A-4E18-B88F78B59F54}" dt="2025-05-16T06:33:59.271" v="21"/>
        <pc:sldMkLst>
          <pc:docMk/>
          <pc:sldMk cId="3821479123" sldId="367"/>
        </pc:sldMkLst>
      </pc:sldChg>
      <pc:sldChg chg="addSp delSp modSp">
        <pc:chgData name="Coco B." userId="2f810c6f01a863e8" providerId="Windows Live" clId="Web-{7BC2B942-2128-691A-4E18-B88F78B59F54}" dt="2025-05-16T06:34:02.537" v="22"/>
        <pc:sldMkLst>
          <pc:docMk/>
          <pc:sldMk cId="3324847880" sldId="368"/>
        </pc:sldMkLst>
      </pc:sldChg>
      <pc:sldChg chg="addSp delSp modSp ord">
        <pc:chgData name="Coco B." userId="2f810c6f01a863e8" providerId="Windows Live" clId="Web-{7BC2B942-2128-691A-4E18-B88F78B59F54}" dt="2025-05-16T09:37:04.248" v="448"/>
        <pc:sldMkLst>
          <pc:docMk/>
          <pc:sldMk cId="3649690743" sldId="372"/>
        </pc:sldMkLst>
      </pc:sldChg>
      <pc:sldChg chg="modSp">
        <pc:chgData name="Coco B." userId="2f810c6f01a863e8" providerId="Windows Live" clId="Web-{7BC2B942-2128-691A-4E18-B88F78B59F54}" dt="2025-05-16T09:34:00.570" v="402" actId="14100"/>
        <pc:sldMkLst>
          <pc:docMk/>
          <pc:sldMk cId="2275080762" sldId="383"/>
        </pc:sldMkLst>
      </pc:sldChg>
      <pc:sldChg chg="addSp delSp modSp">
        <pc:chgData name="Coco B." userId="2f810c6f01a863e8" providerId="Windows Live" clId="Web-{7BC2B942-2128-691A-4E18-B88F78B59F54}" dt="2025-05-16T06:30:12.596" v="11"/>
        <pc:sldMkLst>
          <pc:docMk/>
          <pc:sldMk cId="720798409" sldId="396"/>
        </pc:sldMkLst>
      </pc:sldChg>
      <pc:sldChg chg="modSp">
        <pc:chgData name="Coco B." userId="2f810c6f01a863e8" providerId="Windows Live" clId="Web-{7BC2B942-2128-691A-4E18-B88F78B59F54}" dt="2025-05-16T09:50:18.873" v="533" actId="20577"/>
        <pc:sldMkLst>
          <pc:docMk/>
          <pc:sldMk cId="3788446377" sldId="411"/>
        </pc:sldMkLst>
      </pc:sldChg>
      <pc:sldChg chg="addSp delSp modSp add replId">
        <pc:chgData name="Coco B." userId="2f810c6f01a863e8" providerId="Windows Live" clId="Web-{7BC2B942-2128-691A-4E18-B88F78B59F54}" dt="2025-05-16T09:35:43.137" v="427" actId="1076"/>
        <pc:sldMkLst>
          <pc:docMk/>
          <pc:sldMk cId="1187774059" sldId="414"/>
        </pc:sldMkLst>
      </pc:sldChg>
      <pc:sldChg chg="addSp delSp modSp add ord replId">
        <pc:chgData name="Coco B." userId="2f810c6f01a863e8" providerId="Windows Live" clId="Web-{7BC2B942-2128-691A-4E18-B88F78B59F54}" dt="2025-05-16T09:38:11.540" v="480" actId="14100"/>
        <pc:sldMkLst>
          <pc:docMk/>
          <pc:sldMk cId="1472412180" sldId="415"/>
        </pc:sldMkLst>
      </pc:sldChg>
    </pc:docChg>
  </pc:docChgLst>
  <pc:docChgLst>
    <pc:chgData name="Sofian Archambault" userId="db12d9d74e99a5d3" providerId="Windows Live" clId="Web-{65DFD423-E648-18CF-DCF5-16AF5626A981}"/>
    <pc:docChg chg="modSld sldOrd">
      <pc:chgData name="Sofian Archambault" userId="db12d9d74e99a5d3" providerId="Windows Live" clId="Web-{65DFD423-E648-18CF-DCF5-16AF5626A981}" dt="2025-06-12T09:31:57.657" v="67" actId="1076"/>
      <pc:docMkLst>
        <pc:docMk/>
      </pc:docMkLst>
      <pc:sldChg chg="addSp modSp">
        <pc:chgData name="Sofian Archambault" userId="db12d9d74e99a5d3" providerId="Windows Live" clId="Web-{65DFD423-E648-18CF-DCF5-16AF5626A981}" dt="2025-06-12T08:53:34.438" v="41" actId="20577"/>
        <pc:sldMkLst>
          <pc:docMk/>
          <pc:sldMk cId="487110136" sldId="469"/>
        </pc:sldMkLst>
        <pc:spChg chg="mod">
          <ac:chgData name="Sofian Archambault" userId="db12d9d74e99a5d3" providerId="Windows Live" clId="Web-{65DFD423-E648-18CF-DCF5-16AF5626A981}" dt="2025-06-12T08:48:04.430" v="6" actId="1076"/>
          <ac:spMkLst>
            <pc:docMk/>
            <pc:sldMk cId="487110136" sldId="469"/>
            <ac:spMk id="4" creationId="{7D7C7201-A40F-6F6F-4401-4B38170439D7}"/>
          </ac:spMkLst>
        </pc:spChg>
        <pc:spChg chg="add">
          <ac:chgData name="Sofian Archambault" userId="db12d9d74e99a5d3" providerId="Windows Live" clId="Web-{65DFD423-E648-18CF-DCF5-16AF5626A981}" dt="2025-06-12T08:48:31.947" v="18"/>
          <ac:spMkLst>
            <pc:docMk/>
            <pc:sldMk cId="487110136" sldId="469"/>
            <ac:spMk id="7" creationId="{AD28F75F-AD93-4717-D61D-7FA36380B08D}"/>
          </ac:spMkLst>
        </pc:spChg>
        <pc:spChg chg="add mod">
          <ac:chgData name="Sofian Archambault" userId="db12d9d74e99a5d3" providerId="Windows Live" clId="Web-{65DFD423-E648-18CF-DCF5-16AF5626A981}" dt="2025-06-12T08:48:42.994" v="23" actId="20577"/>
          <ac:spMkLst>
            <pc:docMk/>
            <pc:sldMk cId="487110136" sldId="469"/>
            <ac:spMk id="9" creationId="{2518DDC4-8F8C-1C73-2FD9-D6F2B62B7232}"/>
          </ac:spMkLst>
        </pc:spChg>
        <pc:spChg chg="add mod">
          <ac:chgData name="Sofian Archambault" userId="db12d9d74e99a5d3" providerId="Windows Live" clId="Web-{65DFD423-E648-18CF-DCF5-16AF5626A981}" dt="2025-06-12T08:53:34.438" v="41" actId="20577"/>
          <ac:spMkLst>
            <pc:docMk/>
            <pc:sldMk cId="487110136" sldId="469"/>
            <ac:spMk id="13" creationId="{4376AD71-B9E2-0491-8488-7FA04C956A36}"/>
          </ac:spMkLst>
        </pc:spChg>
        <pc:spChg chg="mod">
          <ac:chgData name="Sofian Archambault" userId="db12d9d74e99a5d3" providerId="Windows Live" clId="Web-{65DFD423-E648-18CF-DCF5-16AF5626A981}" dt="2025-06-12T08:48:31.556" v="17" actId="1076"/>
          <ac:spMkLst>
            <pc:docMk/>
            <pc:sldMk cId="487110136" sldId="469"/>
            <ac:spMk id="15" creationId="{B2926AD5-2C08-5E65-815E-483AA1AE5FD4}"/>
          </ac:spMkLst>
        </pc:spChg>
        <pc:cxnChg chg="mod">
          <ac:chgData name="Sofian Archambault" userId="db12d9d74e99a5d3" providerId="Windows Live" clId="Web-{65DFD423-E648-18CF-DCF5-16AF5626A981}" dt="2025-06-12T08:47:56.571" v="1" actId="14100"/>
          <ac:cxnSpMkLst>
            <pc:docMk/>
            <pc:sldMk cId="487110136" sldId="469"/>
            <ac:cxnSpMk id="8" creationId="{27B881C1-FD0D-F246-1723-4FBAD71C6E18}"/>
          </ac:cxnSpMkLst>
        </pc:cxnChg>
        <pc:cxnChg chg="mod">
          <ac:chgData name="Sofian Archambault" userId="db12d9d74e99a5d3" providerId="Windows Live" clId="Web-{65DFD423-E648-18CF-DCF5-16AF5626A981}" dt="2025-06-12T08:48:23.056" v="12" actId="14100"/>
          <ac:cxnSpMkLst>
            <pc:docMk/>
            <pc:sldMk cId="487110136" sldId="469"/>
            <ac:cxnSpMk id="14" creationId="{B4AC8554-FD2C-1D59-62FE-8BA0FBEDAA9C}"/>
          </ac:cxnSpMkLst>
        </pc:cxnChg>
        <pc:cxnChg chg="mod">
          <ac:chgData name="Sofian Archambault" userId="db12d9d74e99a5d3" providerId="Windows Live" clId="Web-{65DFD423-E648-18CF-DCF5-16AF5626A981}" dt="2025-06-12T08:48:54.728" v="27" actId="14100"/>
          <ac:cxnSpMkLst>
            <pc:docMk/>
            <pc:sldMk cId="487110136" sldId="469"/>
            <ac:cxnSpMk id="16" creationId="{A9BA1535-A5D5-13F0-CD40-66510F7B8214}"/>
          </ac:cxnSpMkLst>
        </pc:cxnChg>
      </pc:sldChg>
    </pc:docChg>
  </pc:docChgLst>
  <pc:docChgLst>
    <pc:chgData name="Akram Atouile" userId="d54f35c6555e4497" providerId="Windows Live" clId="Web-{1C6A08CA-BD71-682E-7A23-60CE88055A3D}"/>
    <pc:docChg chg="modSld">
      <pc:chgData name="Akram Atouile" userId="d54f35c6555e4497" providerId="Windows Live" clId="Web-{1C6A08CA-BD71-682E-7A23-60CE88055A3D}" dt="2025-06-12T14:19:28.582" v="33" actId="1076"/>
      <pc:docMkLst>
        <pc:docMk/>
      </pc:docMkLst>
      <pc:sldChg chg="modSp">
        <pc:chgData name="Akram Atouile" userId="d54f35c6555e4497" providerId="Windows Live" clId="Web-{1C6A08CA-BD71-682E-7A23-60CE88055A3D}" dt="2025-06-12T13:50:52.092" v="22"/>
        <pc:sldMkLst>
          <pc:docMk/>
          <pc:sldMk cId="2641147914" sldId="437"/>
        </pc:sldMkLst>
        <pc:graphicFrameChg chg="mod modGraphic">
          <ac:chgData name="Akram Atouile" userId="d54f35c6555e4497" providerId="Windows Live" clId="Web-{1C6A08CA-BD71-682E-7A23-60CE88055A3D}" dt="2025-06-12T13:50:52.092" v="22"/>
          <ac:graphicFrameMkLst>
            <pc:docMk/>
            <pc:sldMk cId="2641147914" sldId="437"/>
            <ac:graphicFrameMk id="16" creationId="{BC8E2254-F101-BBE9-D1B2-B0A9E47F4B0B}"/>
          </ac:graphicFrameMkLst>
        </pc:graphicFrameChg>
      </pc:sldChg>
      <pc:sldChg chg="modSp">
        <pc:chgData name="Akram Atouile" userId="d54f35c6555e4497" providerId="Windows Live" clId="Web-{1C6A08CA-BD71-682E-7A23-60CE88055A3D}" dt="2025-06-12T13:52:24.954" v="23" actId="1076"/>
        <pc:sldMkLst>
          <pc:docMk/>
          <pc:sldMk cId="2420622614" sldId="438"/>
        </pc:sldMkLst>
        <pc:picChg chg="mod">
          <ac:chgData name="Akram Atouile" userId="d54f35c6555e4497" providerId="Windows Live" clId="Web-{1C6A08CA-BD71-682E-7A23-60CE88055A3D}" dt="2025-06-12T13:52:24.954" v="23" actId="1076"/>
          <ac:picMkLst>
            <pc:docMk/>
            <pc:sldMk cId="2420622614" sldId="438"/>
            <ac:picMk id="9" creationId="{D233176D-B79F-AF9B-0F2E-02FC628EC182}"/>
          </ac:picMkLst>
        </pc:picChg>
      </pc:sldChg>
      <pc:sldChg chg="modSp">
        <pc:chgData name="Akram Atouile" userId="d54f35c6555e4497" providerId="Windows Live" clId="Web-{1C6A08CA-BD71-682E-7A23-60CE88055A3D}" dt="2025-06-12T14:19:28.582" v="33" actId="1076"/>
        <pc:sldMkLst>
          <pc:docMk/>
          <pc:sldMk cId="1942348039" sldId="462"/>
        </pc:sldMkLst>
        <pc:picChg chg="mod">
          <ac:chgData name="Akram Atouile" userId="d54f35c6555e4497" providerId="Windows Live" clId="Web-{1C6A08CA-BD71-682E-7A23-60CE88055A3D}" dt="2025-06-12T14:19:28.582" v="33" actId="1076"/>
          <ac:picMkLst>
            <pc:docMk/>
            <pc:sldMk cId="1942348039" sldId="462"/>
            <ac:picMk id="19" creationId="{E35A4E51-20ED-4635-6EFC-D37FAFBCA9FA}"/>
          </ac:picMkLst>
        </pc:picChg>
      </pc:sldChg>
      <pc:sldChg chg="modSp">
        <pc:chgData name="Akram Atouile" userId="d54f35c6555e4497" providerId="Windows Live" clId="Web-{1C6A08CA-BD71-682E-7A23-60CE88055A3D}" dt="2025-06-12T13:47:51.195" v="8" actId="14100"/>
        <pc:sldMkLst>
          <pc:docMk/>
          <pc:sldMk cId="2679870387" sldId="485"/>
        </pc:sldMkLst>
        <pc:spChg chg="mod">
          <ac:chgData name="Akram Atouile" userId="d54f35c6555e4497" providerId="Windows Live" clId="Web-{1C6A08CA-BD71-682E-7A23-60CE88055A3D}" dt="2025-06-12T13:47:51.195" v="8" actId="14100"/>
          <ac:spMkLst>
            <pc:docMk/>
            <pc:sldMk cId="2679870387" sldId="485"/>
            <ac:spMk id="2" creationId="{8CDB2F20-7F2E-EC4C-0965-D952F4B2C387}"/>
          </ac:spMkLst>
        </pc:spChg>
      </pc:sldChg>
      <pc:sldChg chg="modSp">
        <pc:chgData name="Akram Atouile" userId="d54f35c6555e4497" providerId="Windows Live" clId="Web-{1C6A08CA-BD71-682E-7A23-60CE88055A3D}" dt="2025-06-12T13:48:00.132" v="10" actId="14100"/>
        <pc:sldMkLst>
          <pc:docMk/>
          <pc:sldMk cId="107128394" sldId="486"/>
        </pc:sldMkLst>
        <pc:picChg chg="mod">
          <ac:chgData name="Akram Atouile" userId="d54f35c6555e4497" providerId="Windows Live" clId="Web-{1C6A08CA-BD71-682E-7A23-60CE88055A3D}" dt="2025-06-12T13:48:00.132" v="10" actId="14100"/>
          <ac:picMkLst>
            <pc:docMk/>
            <pc:sldMk cId="107128394" sldId="486"/>
            <ac:picMk id="8" creationId="{BBFCCEDD-E27E-4A19-4CB5-660A3322B6E4}"/>
          </ac:picMkLst>
        </pc:picChg>
      </pc:sldChg>
      <pc:sldChg chg="addSp delSp modSp">
        <pc:chgData name="Akram Atouile" userId="d54f35c6555e4497" providerId="Windows Live" clId="Web-{1C6A08CA-BD71-682E-7A23-60CE88055A3D}" dt="2025-06-12T14:07:47.136" v="32"/>
        <pc:sldMkLst>
          <pc:docMk/>
          <pc:sldMk cId="3295674267" sldId="491"/>
        </pc:sldMkLst>
        <pc:picChg chg="add mod">
          <ac:chgData name="Akram Atouile" userId="d54f35c6555e4497" providerId="Windows Live" clId="Web-{1C6A08CA-BD71-682E-7A23-60CE88055A3D}" dt="2025-06-12T13:54:27.693" v="25" actId="1076"/>
          <ac:picMkLst>
            <pc:docMk/>
            <pc:sldMk cId="3295674267" sldId="491"/>
            <ac:picMk id="5" creationId="{9A49DEAC-0412-CC33-E694-4BBE1147EE2A}"/>
          </ac:picMkLst>
        </pc:picChg>
        <pc:picChg chg="add del mod">
          <ac:chgData name="Akram Atouile" userId="d54f35c6555e4497" providerId="Windows Live" clId="Web-{1C6A08CA-BD71-682E-7A23-60CE88055A3D}" dt="2025-06-12T14:07:47.136" v="32"/>
          <ac:picMkLst>
            <pc:docMk/>
            <pc:sldMk cId="3295674267" sldId="491"/>
            <ac:picMk id="6" creationId="{414339BB-EF5C-3E8A-D9F4-0A33FB03E53C}"/>
          </ac:picMkLst>
        </pc:picChg>
        <pc:picChg chg="add del mod">
          <ac:chgData name="Akram Atouile" userId="d54f35c6555e4497" providerId="Windows Live" clId="Web-{1C6A08CA-BD71-682E-7A23-60CE88055A3D}" dt="2025-06-12T14:07:45.308" v="30"/>
          <ac:picMkLst>
            <pc:docMk/>
            <pc:sldMk cId="3295674267" sldId="491"/>
            <ac:picMk id="7" creationId="{EE3C9B2E-5F2F-FA01-8646-9E96E297976E}"/>
          </ac:picMkLst>
        </pc:picChg>
      </pc:sldChg>
    </pc:docChg>
  </pc:docChgLst>
  <pc:docChgLst>
    <pc:chgData name="Ndéye Fatou FALL" userId="198cc104da85ffbb" providerId="Windows Live" clId="Web-{A7F2343E-E336-F156-C000-5EDE1E5E5255}"/>
    <pc:docChg chg="addSld delSld modSld sldOrd modSection">
      <pc:chgData name="Ndéye Fatou FALL" userId="198cc104da85ffbb" providerId="Windows Live" clId="Web-{A7F2343E-E336-F156-C000-5EDE1E5E5255}" dt="2025-06-12T09:59:17.991" v="604" actId="20577"/>
      <pc:docMkLst>
        <pc:docMk/>
      </pc:docMkLst>
      <pc:sldChg chg="modSp">
        <pc:chgData name="Ndéye Fatou FALL" userId="198cc104da85ffbb" providerId="Windows Live" clId="Web-{A7F2343E-E336-F156-C000-5EDE1E5E5255}" dt="2025-06-12T09:41:06.500" v="547"/>
        <pc:sldMkLst>
          <pc:docMk/>
          <pc:sldMk cId="592129306" sldId="419"/>
        </pc:sldMkLst>
        <pc:graphicFrameChg chg="mod modGraphic">
          <ac:chgData name="Ndéye Fatou FALL" userId="198cc104da85ffbb" providerId="Windows Live" clId="Web-{A7F2343E-E336-F156-C000-5EDE1E5E5255}" dt="2025-06-12T09:41:06.500" v="547"/>
          <ac:graphicFrameMkLst>
            <pc:docMk/>
            <pc:sldMk cId="592129306" sldId="419"/>
            <ac:graphicFrameMk id="10" creationId="{1BA9008A-37C0-CCE0-768F-DFE01C4E2FD0}"/>
          </ac:graphicFrameMkLst>
        </pc:graphicFrameChg>
      </pc:sldChg>
      <pc:sldChg chg="del ord">
        <pc:chgData name="Ndéye Fatou FALL" userId="198cc104da85ffbb" providerId="Windows Live" clId="Web-{A7F2343E-E336-F156-C000-5EDE1E5E5255}" dt="2025-06-12T09:34:16.631" v="361"/>
        <pc:sldMkLst>
          <pc:docMk/>
          <pc:sldMk cId="2310459575" sldId="421"/>
        </pc:sldMkLst>
      </pc:sldChg>
      <pc:sldChg chg="modSp">
        <pc:chgData name="Ndéye Fatou FALL" userId="198cc104da85ffbb" providerId="Windows Live" clId="Web-{A7F2343E-E336-F156-C000-5EDE1E5E5255}" dt="2025-06-12T09:37:50.738" v="475" actId="20577"/>
        <pc:sldMkLst>
          <pc:docMk/>
          <pc:sldMk cId="4177810051" sldId="422"/>
        </pc:sldMkLst>
        <pc:spChg chg="mod">
          <ac:chgData name="Ndéye Fatou FALL" userId="198cc104da85ffbb" providerId="Windows Live" clId="Web-{A7F2343E-E336-F156-C000-5EDE1E5E5255}" dt="2025-06-12T09:37:50.738" v="475" actId="20577"/>
          <ac:spMkLst>
            <pc:docMk/>
            <pc:sldMk cId="4177810051" sldId="422"/>
            <ac:spMk id="9" creationId="{C3B77E79-E91D-4C1A-21D6-550F9B539201}"/>
          </ac:spMkLst>
        </pc:spChg>
      </pc:sldChg>
      <pc:sldChg chg="addSp delSp modSp">
        <pc:chgData name="Ndéye Fatou FALL" userId="198cc104da85ffbb" providerId="Windows Live" clId="Web-{A7F2343E-E336-F156-C000-5EDE1E5E5255}" dt="2025-06-12T09:59:17.991" v="604" actId="20577"/>
        <pc:sldMkLst>
          <pc:docMk/>
          <pc:sldMk cId="118479316" sldId="423"/>
        </pc:sldMkLst>
        <pc:spChg chg="add del mod">
          <ac:chgData name="Ndéye Fatou FALL" userId="198cc104da85ffbb" providerId="Windows Live" clId="Web-{A7F2343E-E336-F156-C000-5EDE1E5E5255}" dt="2025-06-12T09:55:26.820" v="582"/>
          <ac:spMkLst>
            <pc:docMk/>
            <pc:sldMk cId="118479316" sldId="423"/>
            <ac:spMk id="3" creationId="{09147681-31F5-0597-27FF-CFFC24693C61}"/>
          </ac:spMkLst>
        </pc:spChg>
        <pc:spChg chg="add mod">
          <ac:chgData name="Ndéye Fatou FALL" userId="198cc104da85ffbb" providerId="Windows Live" clId="Web-{A7F2343E-E336-F156-C000-5EDE1E5E5255}" dt="2025-06-12T09:58:36.894" v="592" actId="1076"/>
          <ac:spMkLst>
            <pc:docMk/>
            <pc:sldMk cId="118479316" sldId="423"/>
            <ac:spMk id="10" creationId="{0EDAB86C-F053-7EC9-A441-6C7A3F556A34}"/>
          </ac:spMkLst>
        </pc:spChg>
        <pc:spChg chg="add mod">
          <ac:chgData name="Ndéye Fatou FALL" userId="198cc104da85ffbb" providerId="Windows Live" clId="Web-{A7F2343E-E336-F156-C000-5EDE1E5E5255}" dt="2025-06-12T09:59:17.991" v="604" actId="20577"/>
          <ac:spMkLst>
            <pc:docMk/>
            <pc:sldMk cId="118479316" sldId="423"/>
            <ac:spMk id="16" creationId="{99453EF2-0CF6-ADC8-870D-E172401E4209}"/>
          </ac:spMkLst>
        </pc:spChg>
        <pc:cxnChg chg="add mod">
          <ac:chgData name="Ndéye Fatou FALL" userId="198cc104da85ffbb" providerId="Windows Live" clId="Web-{A7F2343E-E336-F156-C000-5EDE1E5E5255}" dt="2025-06-12T09:58:22.346" v="586" actId="14100"/>
          <ac:cxnSpMkLst>
            <pc:docMk/>
            <pc:sldMk cId="118479316" sldId="423"/>
            <ac:cxnSpMk id="8" creationId="{05B0D33D-A796-346F-BEC2-B188BF795E82}"/>
          </ac:cxnSpMkLst>
        </pc:cxnChg>
        <pc:cxnChg chg="add mod">
          <ac:chgData name="Ndéye Fatou FALL" userId="198cc104da85ffbb" providerId="Windows Live" clId="Web-{A7F2343E-E336-F156-C000-5EDE1E5E5255}" dt="2025-06-12T09:59:05.427" v="598" actId="1076"/>
          <ac:cxnSpMkLst>
            <pc:docMk/>
            <pc:sldMk cId="118479316" sldId="423"/>
            <ac:cxnSpMk id="14" creationId="{86F4ECA6-FF77-4ADE-73B5-92761CBA3A84}"/>
          </ac:cxnSpMkLst>
        </pc:cxnChg>
        <pc:cxnChg chg="mod">
          <ac:chgData name="Ndéye Fatou FALL" userId="198cc104da85ffbb" providerId="Windows Live" clId="Web-{A7F2343E-E336-F156-C000-5EDE1E5E5255}" dt="2025-06-12T09:58:54.536" v="595" actId="1076"/>
          <ac:cxnSpMkLst>
            <pc:docMk/>
            <pc:sldMk cId="118479316" sldId="423"/>
            <ac:cxnSpMk id="27" creationId="{C441A568-CAC2-6604-74B3-C98E21620376}"/>
          </ac:cxnSpMkLst>
        </pc:cxnChg>
      </pc:sldChg>
      <pc:sldChg chg="modSp">
        <pc:chgData name="Ndéye Fatou FALL" userId="198cc104da85ffbb" providerId="Windows Live" clId="Web-{A7F2343E-E336-F156-C000-5EDE1E5E5255}" dt="2025-06-12T09:21:02.691" v="41" actId="20577"/>
        <pc:sldMkLst>
          <pc:docMk/>
          <pc:sldMk cId="2269493694" sldId="433"/>
        </pc:sldMkLst>
        <pc:spChg chg="mod">
          <ac:chgData name="Ndéye Fatou FALL" userId="198cc104da85ffbb" providerId="Windows Live" clId="Web-{A7F2343E-E336-F156-C000-5EDE1E5E5255}" dt="2025-06-12T09:21:02.691" v="41" actId="20577"/>
          <ac:spMkLst>
            <pc:docMk/>
            <pc:sldMk cId="2269493694" sldId="433"/>
            <ac:spMk id="6" creationId="{4D260FC8-FB91-3C51-93EB-5953484119D8}"/>
          </ac:spMkLst>
        </pc:spChg>
      </pc:sldChg>
      <pc:sldChg chg="modSp">
        <pc:chgData name="Ndéye Fatou FALL" userId="198cc104da85ffbb" providerId="Windows Live" clId="Web-{A7F2343E-E336-F156-C000-5EDE1E5E5255}" dt="2025-06-12T09:39:27.916" v="537" actId="20577"/>
        <pc:sldMkLst>
          <pc:docMk/>
          <pc:sldMk cId="3495233886" sldId="447"/>
        </pc:sldMkLst>
        <pc:spChg chg="mod">
          <ac:chgData name="Ndéye Fatou FALL" userId="198cc104da85ffbb" providerId="Windows Live" clId="Web-{A7F2343E-E336-F156-C000-5EDE1E5E5255}" dt="2025-06-12T09:39:27.916" v="537" actId="20577"/>
          <ac:spMkLst>
            <pc:docMk/>
            <pc:sldMk cId="3495233886" sldId="447"/>
            <ac:spMk id="5" creationId="{36B6D045-A638-AF01-9F1D-DEF5D2DF895F}"/>
          </ac:spMkLst>
        </pc:spChg>
      </pc:sldChg>
      <pc:sldChg chg="addSp modSp add ord replId">
        <pc:chgData name="Ndéye Fatou FALL" userId="198cc104da85ffbb" providerId="Windows Live" clId="Web-{A7F2343E-E336-F156-C000-5EDE1E5E5255}" dt="2025-06-12T09:37:25.002" v="472" actId="1076"/>
        <pc:sldMkLst>
          <pc:docMk/>
          <pc:sldMk cId="2061212045" sldId="478"/>
        </pc:sldMkLst>
        <pc:spChg chg="add mod">
          <ac:chgData name="Ndéye Fatou FALL" userId="198cc104da85ffbb" providerId="Windows Live" clId="Web-{A7F2343E-E336-F156-C000-5EDE1E5E5255}" dt="2025-06-12T09:37:25.002" v="472" actId="1076"/>
          <ac:spMkLst>
            <pc:docMk/>
            <pc:sldMk cId="2061212045" sldId="478"/>
            <ac:spMk id="2" creationId="{033AE878-76A8-525C-6B89-0C0E05C86312}"/>
          </ac:spMkLst>
        </pc:spChg>
        <pc:spChg chg="mod">
          <ac:chgData name="Ndéye Fatou FALL" userId="198cc104da85ffbb" providerId="Windows Live" clId="Web-{A7F2343E-E336-F156-C000-5EDE1E5E5255}" dt="2025-06-12T09:25:52.256" v="51" actId="20577"/>
          <ac:spMkLst>
            <pc:docMk/>
            <pc:sldMk cId="2061212045" sldId="478"/>
            <ac:spMk id="5" creationId="{80631A3A-ACA2-C969-60E4-2AF8E96C0CD3}"/>
          </ac:spMkLst>
        </pc:spChg>
        <pc:grpChg chg="mod">
          <ac:chgData name="Ndéye Fatou FALL" userId="198cc104da85ffbb" providerId="Windows Live" clId="Web-{A7F2343E-E336-F156-C000-5EDE1E5E5255}" dt="2025-06-12T09:28:52.830" v="157" actId="1076"/>
          <ac:grpSpMkLst>
            <pc:docMk/>
            <pc:sldMk cId="2061212045" sldId="478"/>
            <ac:grpSpMk id="12" creationId="{F93C68E7-40A6-77E5-D380-1E89B720A080}"/>
          </ac:grpSpMkLst>
        </pc:grpChg>
        <pc:graphicFrameChg chg="mod modGraphic">
          <ac:chgData name="Ndéye Fatou FALL" userId="198cc104da85ffbb" providerId="Windows Live" clId="Web-{A7F2343E-E336-F156-C000-5EDE1E5E5255}" dt="2025-06-12T09:28:14.312" v="156"/>
          <ac:graphicFrameMkLst>
            <pc:docMk/>
            <pc:sldMk cId="2061212045" sldId="478"/>
            <ac:graphicFrameMk id="7" creationId="{14B4F505-CCB1-A7BB-EE6D-ACF54C8AD1B8}"/>
          </ac:graphicFrameMkLst>
        </pc:graphicFrameChg>
        <pc:graphicFrameChg chg="mod modGraphic">
          <ac:chgData name="Ndéye Fatou FALL" userId="198cc104da85ffbb" providerId="Windows Live" clId="Web-{A7F2343E-E336-F156-C000-5EDE1E5E5255}" dt="2025-06-12T09:37:21.205" v="471" actId="1076"/>
          <ac:graphicFrameMkLst>
            <pc:docMk/>
            <pc:sldMk cId="2061212045" sldId="478"/>
            <ac:graphicFrameMk id="9" creationId="{3C545DF6-ED7B-BA1A-8023-6681761F7604}"/>
          </ac:graphicFrameMkLst>
        </pc:graphicFrameChg>
      </pc:sldChg>
    </pc:docChg>
  </pc:docChgLst>
  <pc:docChgLst>
    <pc:chgData name="Elyas Arfaoui" userId="b68ce78a2a4adbb6" providerId="Windows Live" clId="Web-{B52AB26F-A0D3-7636-3C9B-451EF82A581F}"/>
    <pc:docChg chg="addSld modSld">
      <pc:chgData name="Elyas Arfaoui" userId="b68ce78a2a4adbb6" providerId="Windows Live" clId="Web-{B52AB26F-A0D3-7636-3C9B-451EF82A581F}" dt="2025-04-02T16:20:24.461" v="276" actId="20577"/>
      <pc:docMkLst>
        <pc:docMk/>
      </pc:docMkLst>
      <pc:sldChg chg="addSp delSp modSp">
        <pc:chgData name="Elyas Arfaoui" userId="b68ce78a2a4adbb6" providerId="Windows Live" clId="Web-{B52AB26F-A0D3-7636-3C9B-451EF82A581F}" dt="2025-04-02T16:15:44.612" v="219" actId="1076"/>
        <pc:sldMkLst>
          <pc:docMk/>
          <pc:sldMk cId="1950941612" sldId="299"/>
        </pc:sldMkLst>
      </pc:sldChg>
      <pc:sldChg chg="modSp">
        <pc:chgData name="Elyas Arfaoui" userId="b68ce78a2a4adbb6" providerId="Windows Live" clId="Web-{B52AB26F-A0D3-7636-3C9B-451EF82A581F}" dt="2025-04-02T16:17:03.571" v="264" actId="20577"/>
        <pc:sldMkLst>
          <pc:docMk/>
          <pc:sldMk cId="862720328" sldId="343"/>
        </pc:sldMkLst>
      </pc:sldChg>
      <pc:sldChg chg="modSp new">
        <pc:chgData name="Elyas Arfaoui" userId="b68ce78a2a4adbb6" providerId="Windows Live" clId="Web-{B52AB26F-A0D3-7636-3C9B-451EF82A581F}" dt="2025-04-02T16:20:24.461" v="276" actId="20577"/>
        <pc:sldMkLst>
          <pc:docMk/>
          <pc:sldMk cId="603215116" sldId="344"/>
        </pc:sldMkLst>
      </pc:sldChg>
      <pc:sldChg chg="new">
        <pc:chgData name="Elyas Arfaoui" userId="b68ce78a2a4adbb6" providerId="Windows Live" clId="Web-{B52AB26F-A0D3-7636-3C9B-451EF82A581F}" dt="2025-04-02T16:16:47.648" v="241"/>
        <pc:sldMkLst>
          <pc:docMk/>
          <pc:sldMk cId="3421107791" sldId="345"/>
        </pc:sldMkLst>
      </pc:sldChg>
    </pc:docChg>
  </pc:docChgLst>
  <pc:docChgLst>
    <pc:chgData name="Coco B." userId="2f810c6f01a863e8" providerId="Windows Live" clId="Web-{40CF44E8-A1A6-B3EB-4AFA-202DF87508C9}"/>
    <pc:docChg chg="addSld modSld">
      <pc:chgData name="Coco B." userId="2f810c6f01a863e8" providerId="Windows Live" clId="Web-{40CF44E8-A1A6-B3EB-4AFA-202DF87508C9}" dt="2025-04-01T12:29:37.332" v="529" actId="20577"/>
      <pc:docMkLst>
        <pc:docMk/>
      </pc:docMkLst>
      <pc:sldChg chg="modSp">
        <pc:chgData name="Coco B." userId="2f810c6f01a863e8" providerId="Windows Live" clId="Web-{40CF44E8-A1A6-B3EB-4AFA-202DF87508C9}" dt="2025-04-01T11:53:18.880" v="7" actId="20577"/>
        <pc:sldMkLst>
          <pc:docMk/>
          <pc:sldMk cId="4235611116" sldId="257"/>
        </pc:sldMkLst>
        <pc:spChg chg="mod">
          <ac:chgData name="Coco B." userId="2f810c6f01a863e8" providerId="Windows Live" clId="Web-{40CF44E8-A1A6-B3EB-4AFA-202DF87508C9}" dt="2025-04-01T11:50:01.325" v="1" actId="20577"/>
          <ac:spMkLst>
            <pc:docMk/>
            <pc:sldMk cId="4235611116" sldId="257"/>
            <ac:spMk id="9" creationId="{460C5561-8DE3-E8B3-4AF0-5190EF556BFE}"/>
          </ac:spMkLst>
        </pc:spChg>
      </pc:sldChg>
      <pc:sldChg chg="modSp">
        <pc:chgData name="Coco B." userId="2f810c6f01a863e8" providerId="Windows Live" clId="Web-{40CF44E8-A1A6-B3EB-4AFA-202DF87508C9}" dt="2025-04-01T12:16:26.205" v="455" actId="20577"/>
        <pc:sldMkLst>
          <pc:docMk/>
          <pc:sldMk cId="1783221472" sldId="268"/>
        </pc:sldMkLst>
      </pc:sldChg>
      <pc:sldChg chg="modSp">
        <pc:chgData name="Coco B." userId="2f810c6f01a863e8" providerId="Windows Live" clId="Web-{40CF44E8-A1A6-B3EB-4AFA-202DF87508C9}" dt="2025-04-01T12:14:54.216" v="436"/>
        <pc:sldMkLst>
          <pc:docMk/>
          <pc:sldMk cId="2254911150" sldId="270"/>
        </pc:sldMkLst>
      </pc:sldChg>
      <pc:sldChg chg="modSp">
        <pc:chgData name="Coco B." userId="2f810c6f01a863e8" providerId="Windows Live" clId="Web-{40CF44E8-A1A6-B3EB-4AFA-202DF87508C9}" dt="2025-04-01T11:51:36.657" v="5" actId="20577"/>
        <pc:sldMkLst>
          <pc:docMk/>
          <pc:sldMk cId="93757964" sldId="271"/>
        </pc:sldMkLst>
      </pc:sldChg>
      <pc:sldChg chg="addSp modSp">
        <pc:chgData name="Coco B." userId="2f810c6f01a863e8" providerId="Windows Live" clId="Web-{40CF44E8-A1A6-B3EB-4AFA-202DF87508C9}" dt="2025-04-01T12:07:03.103" v="212" actId="20577"/>
        <pc:sldMkLst>
          <pc:docMk/>
          <pc:sldMk cId="433035573" sldId="276"/>
        </pc:sldMkLst>
      </pc:sldChg>
      <pc:sldChg chg="addSp delSp modSp">
        <pc:chgData name="Coco B." userId="2f810c6f01a863e8" providerId="Windows Live" clId="Web-{40CF44E8-A1A6-B3EB-4AFA-202DF87508C9}" dt="2025-04-01T12:16:50.284" v="463" actId="20577"/>
        <pc:sldMkLst>
          <pc:docMk/>
          <pc:sldMk cId="800904250" sldId="277"/>
        </pc:sldMkLst>
      </pc:sldChg>
      <pc:sldChg chg="modSp">
        <pc:chgData name="Coco B." userId="2f810c6f01a863e8" providerId="Windows Live" clId="Web-{40CF44E8-A1A6-B3EB-4AFA-202DF87508C9}" dt="2025-04-01T11:53:25.646" v="13" actId="20577"/>
        <pc:sldMkLst>
          <pc:docMk/>
          <pc:sldMk cId="362002222" sldId="278"/>
        </pc:sldMkLst>
      </pc:sldChg>
      <pc:sldChg chg="addSp modSp">
        <pc:chgData name="Coco B." userId="2f810c6f01a863e8" providerId="Windows Live" clId="Web-{40CF44E8-A1A6-B3EB-4AFA-202DF87508C9}" dt="2025-04-01T12:12:39.242" v="407" actId="20577"/>
        <pc:sldMkLst>
          <pc:docMk/>
          <pc:sldMk cId="3774365607" sldId="284"/>
        </pc:sldMkLst>
      </pc:sldChg>
      <pc:sldChg chg="addSp delSp modSp">
        <pc:chgData name="Coco B." userId="2f810c6f01a863e8" providerId="Windows Live" clId="Web-{40CF44E8-A1A6-B3EB-4AFA-202DF87508C9}" dt="2025-04-01T12:01:13.833" v="129"/>
        <pc:sldMkLst>
          <pc:docMk/>
          <pc:sldMk cId="2764322103" sldId="285"/>
        </pc:sldMkLst>
      </pc:sldChg>
      <pc:sldChg chg="modSp">
        <pc:chgData name="Coco B." userId="2f810c6f01a863e8" providerId="Windows Live" clId="Web-{40CF44E8-A1A6-B3EB-4AFA-202DF87508C9}" dt="2025-04-01T12:29:28.612" v="527" actId="20577"/>
        <pc:sldMkLst>
          <pc:docMk/>
          <pc:sldMk cId="3162349410" sldId="288"/>
        </pc:sldMkLst>
      </pc:sldChg>
      <pc:sldChg chg="modSp">
        <pc:chgData name="Coco B." userId="2f810c6f01a863e8" providerId="Windows Live" clId="Web-{40CF44E8-A1A6-B3EB-4AFA-202DF87508C9}" dt="2025-04-01T12:29:37.332" v="529" actId="20577"/>
        <pc:sldMkLst>
          <pc:docMk/>
          <pc:sldMk cId="172212905" sldId="289"/>
        </pc:sldMkLst>
      </pc:sldChg>
      <pc:sldChg chg="addSp">
        <pc:chgData name="Coco B." userId="2f810c6f01a863e8" providerId="Windows Live" clId="Web-{40CF44E8-A1A6-B3EB-4AFA-202DF87508C9}" dt="2025-04-01T11:54:40.134" v="27"/>
        <pc:sldMkLst>
          <pc:docMk/>
          <pc:sldMk cId="1800076033" sldId="292"/>
        </pc:sldMkLst>
      </pc:sldChg>
      <pc:sldChg chg="addSp delSp modSp">
        <pc:chgData name="Coco B." userId="2f810c6f01a863e8" providerId="Windows Live" clId="Web-{40CF44E8-A1A6-B3EB-4AFA-202DF87508C9}" dt="2025-04-01T11:58:58.973" v="93" actId="20577"/>
        <pc:sldMkLst>
          <pc:docMk/>
          <pc:sldMk cId="3162718394" sldId="295"/>
        </pc:sldMkLst>
      </pc:sldChg>
      <pc:sldChg chg="addSp modSp">
        <pc:chgData name="Coco B." userId="2f810c6f01a863e8" providerId="Windows Live" clId="Web-{40CF44E8-A1A6-B3EB-4AFA-202DF87508C9}" dt="2025-04-01T11:54:27.711" v="26"/>
        <pc:sldMkLst>
          <pc:docMk/>
          <pc:sldMk cId="2221938611" sldId="297"/>
        </pc:sldMkLst>
      </pc:sldChg>
      <pc:sldChg chg="modSp">
        <pc:chgData name="Coco B." userId="2f810c6f01a863e8" providerId="Windows Live" clId="Web-{40CF44E8-A1A6-B3EB-4AFA-202DF87508C9}" dt="2025-04-01T11:55:24.979" v="29" actId="20577"/>
        <pc:sldMkLst>
          <pc:docMk/>
          <pc:sldMk cId="1752970918" sldId="298"/>
        </pc:sldMkLst>
      </pc:sldChg>
      <pc:sldChg chg="addSp modSp">
        <pc:chgData name="Coco B." userId="2f810c6f01a863e8" providerId="Windows Live" clId="Web-{40CF44E8-A1A6-B3EB-4AFA-202DF87508C9}" dt="2025-04-01T12:01:20.583" v="131" actId="1076"/>
        <pc:sldMkLst>
          <pc:docMk/>
          <pc:sldMk cId="2713301952" sldId="301"/>
        </pc:sldMkLst>
      </pc:sldChg>
      <pc:sldChg chg="modSp">
        <pc:chgData name="Coco B." userId="2f810c6f01a863e8" providerId="Windows Live" clId="Web-{40CF44E8-A1A6-B3EB-4AFA-202DF87508C9}" dt="2025-04-01T12:29:26.675" v="526" actId="20577"/>
        <pc:sldMkLst>
          <pc:docMk/>
          <pc:sldMk cId="1527331418" sldId="303"/>
        </pc:sldMkLst>
      </pc:sldChg>
      <pc:sldChg chg="addSp delSp modSp">
        <pc:chgData name="Coco B." userId="2f810c6f01a863e8" providerId="Windows Live" clId="Web-{40CF44E8-A1A6-B3EB-4AFA-202DF87508C9}" dt="2025-04-01T12:21:07.498" v="523" actId="20577"/>
        <pc:sldMkLst>
          <pc:docMk/>
          <pc:sldMk cId="1553451025" sldId="311"/>
        </pc:sldMkLst>
      </pc:sldChg>
      <pc:sldChg chg="addSp modSp new">
        <pc:chgData name="Coco B." userId="2f810c6f01a863e8" providerId="Windows Live" clId="Web-{40CF44E8-A1A6-B3EB-4AFA-202DF87508C9}" dt="2025-04-01T12:05:02.541" v="174" actId="20577"/>
        <pc:sldMkLst>
          <pc:docMk/>
          <pc:sldMk cId="2591527463" sldId="314"/>
        </pc:sldMkLst>
      </pc:sldChg>
      <pc:sldChg chg="addSp modSp new">
        <pc:chgData name="Coco B." userId="2f810c6f01a863e8" providerId="Windows Live" clId="Web-{40CF44E8-A1A6-B3EB-4AFA-202DF87508C9}" dt="2025-04-01T12:19:03.539" v="519" actId="20577"/>
        <pc:sldMkLst>
          <pc:docMk/>
          <pc:sldMk cId="3323328206" sldId="315"/>
        </pc:sldMkLst>
      </pc:sldChg>
    </pc:docChg>
  </pc:docChgLst>
  <pc:docChgLst>
    <pc:chgData name="sarah hadi" userId="93ee62a5e095bd60" providerId="Windows Live" clId="Web-{1B69C1FA-18DF-6E94-B42A-D941B70BC85F}"/>
    <pc:docChg chg="modSld modMainMaster">
      <pc:chgData name="sarah hadi" userId="93ee62a5e095bd60" providerId="Windows Live" clId="Web-{1B69C1FA-18DF-6E94-B42A-D941B70BC85F}" dt="2025-03-24T08:25:44.341" v="524"/>
      <pc:docMkLst>
        <pc:docMk/>
      </pc:docMkLst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363859236" sldId="256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2363859236" sldId="256"/>
            <ac:spMk id="4" creationId="{ADE47BA7-51F0-392A-9B23-56B0A352759B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235611116" sldId="257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915928237" sldId="258"/>
        </pc:sldMkLst>
      </pc:sldChg>
      <pc:sldChg chg="modSp">
        <pc:chgData name="sarah hadi" userId="93ee62a5e095bd60" providerId="Windows Live" clId="Web-{1B69C1FA-18DF-6E94-B42A-D941B70BC85F}" dt="2025-03-24T08:16:17.708" v="411"/>
        <pc:sldMkLst>
          <pc:docMk/>
          <pc:sldMk cId="3294743337" sldId="265"/>
        </pc:sldMkLst>
      </pc:sldChg>
      <pc:sldChg chg="modSp">
        <pc:chgData name="sarah hadi" userId="93ee62a5e095bd60" providerId="Windows Live" clId="Web-{1B69C1FA-18DF-6E94-B42A-D941B70BC85F}" dt="2025-03-24T08:22:33.411" v="516"/>
        <pc:sldMkLst>
          <pc:docMk/>
          <pc:sldMk cId="2254911150" sldId="270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93757964" sldId="271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101358579" sldId="272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535149947" sldId="273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657334022" sldId="274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611869455" sldId="275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33035573" sldId="276"/>
        </pc:sldMkLst>
      </pc:sldChg>
      <pc:sldChg chg="addSp delSp modSp">
        <pc:chgData name="sarah hadi" userId="93ee62a5e095bd60" providerId="Windows Live" clId="Web-{1B69C1FA-18DF-6E94-B42A-D941B70BC85F}" dt="2025-03-24T08:25:43.059" v="523"/>
        <pc:sldMkLst>
          <pc:docMk/>
          <pc:sldMk cId="800904250" sldId="277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62002222" sldId="278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1655012882" sldId="279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939054367" sldId="280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347303614" sldId="282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242581762" sldId="283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774365607" sldId="284"/>
        </pc:sldMkLst>
      </pc:sldChg>
      <pc:sldChg chg="addSp modSp">
        <pc:chgData name="sarah hadi" userId="93ee62a5e095bd60" providerId="Windows Live" clId="Web-{1B69C1FA-18DF-6E94-B42A-D941B70BC85F}" dt="2025-03-24T08:25:33.934" v="522"/>
        <pc:sldMkLst>
          <pc:docMk/>
          <pc:sldMk cId="2764322103" sldId="285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431720007" sldId="286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162349410" sldId="288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172212905" sldId="289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406975857" sldId="290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026982253" sldId="291"/>
        </pc:sldMkLst>
      </pc:sldChg>
      <pc:sldMasterChg chg="mod modSldLayout">
        <pc:chgData name="sarah hadi" userId="93ee62a5e095bd60" providerId="Windows Live" clId="Web-{1B69C1FA-18DF-6E94-B42A-D941B70BC85F}" dt="2025-03-24T08:25:44.341" v="524"/>
        <pc:sldMasterMkLst>
          <pc:docMk/>
          <pc:sldMasterMk cId="2805418097" sldId="2147483660"/>
        </pc:sldMasterMkLst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93413188" sldId="2147483661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48957482" sldId="2147483662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202816957" sldId="2147483663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16388384" sldId="2147483664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09219403" sldId="2147483665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34650277" sldId="2147483666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434318925" sldId="2147483667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503756637" sldId="2147483668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3547521896" sldId="2147483669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4107091784" sldId="2147483670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3049076220" sldId="2147483671"/>
          </pc:sldLayoutMkLst>
        </pc:sldLayoutChg>
      </pc:sldMasterChg>
      <pc:sldMasterChg chg="mod modSldLayout">
        <pc:chgData name="sarah hadi" userId="93ee62a5e095bd60" providerId="Windows Live" clId="Web-{1B69C1FA-18DF-6E94-B42A-D941B70BC85F}" dt="2025-03-24T08:25:44.341" v="524"/>
        <pc:sldMasterMkLst>
          <pc:docMk/>
          <pc:sldMasterMk cId="1789874239" sldId="2147483672"/>
        </pc:sldMasterMkLst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172592609" sldId="2147483673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4221360276" sldId="2147483674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049232827" sldId="2147483675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3633377379" sldId="2147483676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533461290" sldId="2147483677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837113051" sldId="2147483678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517042159" sldId="2147483679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4129581564" sldId="2147483680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617302069" sldId="2147483681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07897883" sldId="2147483682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45306069" sldId="2147483683"/>
          </pc:sldLayoutMkLst>
        </pc:sldLayoutChg>
      </pc:sldMasterChg>
    </pc:docChg>
  </pc:docChgLst>
  <pc:docChgLst>
    <pc:chgData name="Coco B." userId="2f810c6f01a863e8" providerId="Windows Live" clId="Web-{F021B8F6-628E-3DA5-CE8A-35C99E133A72}"/>
    <pc:docChg chg="addSld modSld">
      <pc:chgData name="Coco B." userId="2f810c6f01a863e8" providerId="Windows Live" clId="Web-{F021B8F6-628E-3DA5-CE8A-35C99E133A72}" dt="2025-06-11T13:52:02.510" v="612" actId="14100"/>
      <pc:docMkLst>
        <pc:docMk/>
      </pc:docMkLst>
      <pc:sldChg chg="addSp delSp modSp">
        <pc:chgData name="Coco B." userId="2f810c6f01a863e8" providerId="Windows Live" clId="Web-{F021B8F6-628E-3DA5-CE8A-35C99E133A72}" dt="2025-06-11T13:35:34.646" v="497"/>
        <pc:sldMkLst>
          <pc:docMk/>
          <pc:sldMk cId="3949621363" sldId="347"/>
        </pc:sldMkLst>
        <pc:spChg chg="add del mod">
          <ac:chgData name="Coco B." userId="2f810c6f01a863e8" providerId="Windows Live" clId="Web-{F021B8F6-628E-3DA5-CE8A-35C99E133A72}" dt="2025-06-11T13:28:12.929" v="258"/>
          <ac:spMkLst>
            <pc:docMk/>
            <pc:sldMk cId="3949621363" sldId="347"/>
            <ac:spMk id="3" creationId="{D2A391D9-4785-BB88-53B4-5FEF1902ED49}"/>
          </ac:spMkLst>
        </pc:spChg>
        <pc:spChg chg="del mod">
          <ac:chgData name="Coco B." userId="2f810c6f01a863e8" providerId="Windows Live" clId="Web-{F021B8F6-628E-3DA5-CE8A-35C99E133A72}" dt="2025-06-11T13:28:09.194" v="257"/>
          <ac:spMkLst>
            <pc:docMk/>
            <pc:sldMk cId="3949621363" sldId="347"/>
            <ac:spMk id="7" creationId="{EFFB3850-CEE6-BFF2-1E99-01051D67B317}"/>
          </ac:spMkLst>
        </pc:spChg>
        <pc:spChg chg="del">
          <ac:chgData name="Coco B." userId="2f810c6f01a863e8" providerId="Windows Live" clId="Web-{F021B8F6-628E-3DA5-CE8A-35C99E133A72}" dt="2025-06-11T13:28:14.554" v="260"/>
          <ac:spMkLst>
            <pc:docMk/>
            <pc:sldMk cId="3949621363" sldId="347"/>
            <ac:spMk id="9" creationId="{C84FDA20-ED93-0D7B-DB8E-24EFE0731733}"/>
          </ac:spMkLst>
        </pc:spChg>
        <pc:spChg chg="del">
          <ac:chgData name="Coco B." userId="2f810c6f01a863e8" providerId="Windows Live" clId="Web-{F021B8F6-628E-3DA5-CE8A-35C99E133A72}" dt="2025-06-11T13:28:13.960" v="259"/>
          <ac:spMkLst>
            <pc:docMk/>
            <pc:sldMk cId="3949621363" sldId="347"/>
            <ac:spMk id="10" creationId="{1B6CFB77-3896-37B5-9475-5A3800112651}"/>
          </ac:spMkLst>
        </pc:spChg>
        <pc:spChg chg="add del mod">
          <ac:chgData name="Coco B." userId="2f810c6f01a863e8" providerId="Windows Live" clId="Web-{F021B8F6-628E-3DA5-CE8A-35C99E133A72}" dt="2025-06-11T13:35:34.646" v="497"/>
          <ac:spMkLst>
            <pc:docMk/>
            <pc:sldMk cId="3949621363" sldId="347"/>
            <ac:spMk id="12" creationId="{B3BA127A-BCB6-4330-07B9-867B315E0EFD}"/>
          </ac:spMkLst>
        </pc:spChg>
        <pc:grpChg chg="add">
          <ac:chgData name="Coco B." userId="2f810c6f01a863e8" providerId="Windows Live" clId="Web-{F021B8F6-628E-3DA5-CE8A-35C99E133A72}" dt="2025-06-11T13:28:17.882" v="264"/>
          <ac:grpSpMkLst>
            <pc:docMk/>
            <pc:sldMk cId="3949621363" sldId="347"/>
            <ac:grpSpMk id="20" creationId="{F9996C0D-AADE-9F08-B101-4FE3B392C023}"/>
          </ac:grpSpMkLst>
        </pc:grpChg>
        <pc:grpChg chg="add">
          <ac:chgData name="Coco B." userId="2f810c6f01a863e8" providerId="Windows Live" clId="Web-{F021B8F6-628E-3DA5-CE8A-35C99E133A72}" dt="2025-06-11T13:28:17.992" v="265"/>
          <ac:grpSpMkLst>
            <pc:docMk/>
            <pc:sldMk cId="3949621363" sldId="347"/>
            <ac:grpSpMk id="24" creationId="{ED710060-6EC4-7D75-C10F-89D7812EE7FC}"/>
          </ac:grpSpMkLst>
        </pc:grpChg>
        <pc:graphicFrameChg chg="add mod modGraphic">
          <ac:chgData name="Coco B." userId="2f810c6f01a863e8" providerId="Windows Live" clId="Web-{F021B8F6-628E-3DA5-CE8A-35C99E133A72}" dt="2025-06-11T13:33:57.405" v="482"/>
          <ac:graphicFrameMkLst>
            <pc:docMk/>
            <pc:sldMk cId="3949621363" sldId="347"/>
            <ac:graphicFrameMk id="14" creationId="{00795698-C817-DFE3-3182-FEF4E0D41E1C}"/>
          </ac:graphicFrameMkLst>
        </pc:graphicFrameChg>
        <pc:graphicFrameChg chg="add mod modGraphic">
          <ac:chgData name="Coco B." userId="2f810c6f01a863e8" providerId="Windows Live" clId="Web-{F021B8F6-628E-3DA5-CE8A-35C99E133A72}" dt="2025-06-11T13:35:21.067" v="493"/>
          <ac:graphicFrameMkLst>
            <pc:docMk/>
            <pc:sldMk cId="3949621363" sldId="347"/>
            <ac:graphicFrameMk id="16" creationId="{7E8757F7-2AC1-5003-CE2B-8D3DFD36DB84}"/>
          </ac:graphicFrameMkLst>
        </pc:graphicFrameChg>
        <pc:picChg chg="del">
          <ac:chgData name="Coco B." userId="2f810c6f01a863e8" providerId="Windows Live" clId="Web-{F021B8F6-628E-3DA5-CE8A-35C99E133A72}" dt="2025-06-11T13:28:09.007" v="256"/>
          <ac:picMkLst>
            <pc:docMk/>
            <pc:sldMk cId="3949621363" sldId="347"/>
            <ac:picMk id="6" creationId="{0816FDED-D957-3BCE-8597-EC969DD64CC2}"/>
          </ac:picMkLst>
        </pc:picChg>
        <pc:picChg chg="del">
          <ac:chgData name="Coco B." userId="2f810c6f01a863e8" providerId="Windows Live" clId="Web-{F021B8F6-628E-3DA5-CE8A-35C99E133A72}" dt="2025-06-11T13:28:09.007" v="255"/>
          <ac:picMkLst>
            <pc:docMk/>
            <pc:sldMk cId="3949621363" sldId="347"/>
            <ac:picMk id="8" creationId="{E07F4922-2520-5416-2A2F-44BFA508A0D6}"/>
          </ac:picMkLst>
        </pc:picChg>
      </pc:sldChg>
      <pc:sldChg chg="addSp delSp modSp">
        <pc:chgData name="Coco B." userId="2f810c6f01a863e8" providerId="Windows Live" clId="Web-{F021B8F6-628E-3DA5-CE8A-35C99E133A72}" dt="2025-06-11T12:19:01.869" v="97"/>
        <pc:sldMkLst>
          <pc:docMk/>
          <pc:sldMk cId="2676167203" sldId="431"/>
        </pc:sldMkLst>
        <pc:picChg chg="add">
          <ac:chgData name="Coco B." userId="2f810c6f01a863e8" providerId="Windows Live" clId="Web-{F021B8F6-628E-3DA5-CE8A-35C99E133A72}" dt="2025-06-11T12:18:09.538" v="5"/>
          <ac:picMkLst>
            <pc:docMk/>
            <pc:sldMk cId="2676167203" sldId="431"/>
            <ac:picMk id="6" creationId="{17C033E2-60AA-AFDD-CBD5-F15161693C1F}"/>
          </ac:picMkLst>
        </pc:picChg>
        <pc:picChg chg="add">
          <ac:chgData name="Coco B." userId="2f810c6f01a863e8" providerId="Windows Live" clId="Web-{F021B8F6-628E-3DA5-CE8A-35C99E133A72}" dt="2025-06-11T12:18:10.195" v="6"/>
          <ac:picMkLst>
            <pc:docMk/>
            <pc:sldMk cId="2676167203" sldId="431"/>
            <ac:picMk id="7" creationId="{15B11136-E540-4956-8AF4-DD28244A3633}"/>
          </ac:picMkLst>
        </pc:picChg>
        <pc:picChg chg="add">
          <ac:chgData name="Coco B." userId="2f810c6f01a863e8" providerId="Windows Live" clId="Web-{F021B8F6-628E-3DA5-CE8A-35C99E133A72}" dt="2025-06-11T12:18:10.476" v="7"/>
          <ac:picMkLst>
            <pc:docMk/>
            <pc:sldMk cId="2676167203" sldId="431"/>
            <ac:picMk id="8" creationId="{4B678AC6-84DA-520F-CF03-5EB2E80F1DC6}"/>
          </ac:picMkLst>
        </pc:picChg>
        <pc:picChg chg="add">
          <ac:chgData name="Coco B." userId="2f810c6f01a863e8" providerId="Windows Live" clId="Web-{F021B8F6-628E-3DA5-CE8A-35C99E133A72}" dt="2025-06-11T12:18:10.835" v="8"/>
          <ac:picMkLst>
            <pc:docMk/>
            <pc:sldMk cId="2676167203" sldId="431"/>
            <ac:picMk id="9" creationId="{9CA4A6A7-BA40-9C83-443D-6E9FBEAE9D4F}"/>
          </ac:picMkLst>
        </pc:picChg>
        <pc:picChg chg="add">
          <ac:chgData name="Coco B." userId="2f810c6f01a863e8" providerId="Windows Live" clId="Web-{F021B8F6-628E-3DA5-CE8A-35C99E133A72}" dt="2025-06-11T12:18:11.101" v="9"/>
          <ac:picMkLst>
            <pc:docMk/>
            <pc:sldMk cId="2676167203" sldId="431"/>
            <ac:picMk id="10" creationId="{BC6EB6DA-9FAA-1955-2059-7C7BAB5F2FCA}"/>
          </ac:picMkLst>
        </pc:picChg>
        <pc:picChg chg="add">
          <ac:chgData name="Coco B." userId="2f810c6f01a863e8" providerId="Windows Live" clId="Web-{F021B8F6-628E-3DA5-CE8A-35C99E133A72}" dt="2025-06-11T12:18:11.382" v="10"/>
          <ac:picMkLst>
            <pc:docMk/>
            <pc:sldMk cId="2676167203" sldId="431"/>
            <ac:picMk id="11" creationId="{FB563CDD-DFD0-9887-AAF9-4A2376E0FFA6}"/>
          </ac:picMkLst>
        </pc:picChg>
        <pc:picChg chg="add">
          <ac:chgData name="Coco B." userId="2f810c6f01a863e8" providerId="Windows Live" clId="Web-{F021B8F6-628E-3DA5-CE8A-35C99E133A72}" dt="2025-06-11T12:18:11.695" v="11"/>
          <ac:picMkLst>
            <pc:docMk/>
            <pc:sldMk cId="2676167203" sldId="431"/>
            <ac:picMk id="12" creationId="{EAD96FF9-85F2-34F3-1A80-3097F7E5AE48}"/>
          </ac:picMkLst>
        </pc:picChg>
        <pc:picChg chg="add">
          <ac:chgData name="Coco B." userId="2f810c6f01a863e8" providerId="Windows Live" clId="Web-{F021B8F6-628E-3DA5-CE8A-35C99E133A72}" dt="2025-06-11T12:18:11.945" v="12"/>
          <ac:picMkLst>
            <pc:docMk/>
            <pc:sldMk cId="2676167203" sldId="431"/>
            <ac:picMk id="13" creationId="{A10093CD-7552-F01C-831C-72D3E8E94732}"/>
          </ac:picMkLst>
        </pc:picChg>
        <pc:picChg chg="add">
          <ac:chgData name="Coco B." userId="2f810c6f01a863e8" providerId="Windows Live" clId="Web-{F021B8F6-628E-3DA5-CE8A-35C99E133A72}" dt="2025-06-11T12:18:12.210" v="13"/>
          <ac:picMkLst>
            <pc:docMk/>
            <pc:sldMk cId="2676167203" sldId="431"/>
            <ac:picMk id="14" creationId="{3EB9D297-0A38-9CF3-E4AC-3E0DC8254742}"/>
          </ac:picMkLst>
        </pc:picChg>
        <pc:picChg chg="add">
          <ac:chgData name="Coco B." userId="2f810c6f01a863e8" providerId="Windows Live" clId="Web-{F021B8F6-628E-3DA5-CE8A-35C99E133A72}" dt="2025-06-11T12:18:12.460" v="14"/>
          <ac:picMkLst>
            <pc:docMk/>
            <pc:sldMk cId="2676167203" sldId="431"/>
            <ac:picMk id="15" creationId="{E894BF41-EAD4-7EA2-052D-1376AC495668}"/>
          </ac:picMkLst>
        </pc:picChg>
        <pc:picChg chg="add">
          <ac:chgData name="Coco B." userId="2f810c6f01a863e8" providerId="Windows Live" clId="Web-{F021B8F6-628E-3DA5-CE8A-35C99E133A72}" dt="2025-06-11T12:18:12.679" v="15"/>
          <ac:picMkLst>
            <pc:docMk/>
            <pc:sldMk cId="2676167203" sldId="431"/>
            <ac:picMk id="16" creationId="{23CF1A9E-7E19-C68F-9FC9-E706AD351F26}"/>
          </ac:picMkLst>
        </pc:picChg>
        <pc:picChg chg="add">
          <ac:chgData name="Coco B." userId="2f810c6f01a863e8" providerId="Windows Live" clId="Web-{F021B8F6-628E-3DA5-CE8A-35C99E133A72}" dt="2025-06-11T12:18:12.898" v="16"/>
          <ac:picMkLst>
            <pc:docMk/>
            <pc:sldMk cId="2676167203" sldId="431"/>
            <ac:picMk id="17" creationId="{128ABC45-9A4C-D199-6C3B-E9F02E15239A}"/>
          </ac:picMkLst>
        </pc:picChg>
        <pc:picChg chg="add">
          <ac:chgData name="Coco B." userId="2f810c6f01a863e8" providerId="Windows Live" clId="Web-{F021B8F6-628E-3DA5-CE8A-35C99E133A72}" dt="2025-06-11T12:18:13.148" v="17"/>
          <ac:picMkLst>
            <pc:docMk/>
            <pc:sldMk cId="2676167203" sldId="431"/>
            <ac:picMk id="18" creationId="{AAE6CF4A-039F-40CA-CD93-B76630D5BDD8}"/>
          </ac:picMkLst>
        </pc:picChg>
        <pc:picChg chg="add">
          <ac:chgData name="Coco B." userId="2f810c6f01a863e8" providerId="Windows Live" clId="Web-{F021B8F6-628E-3DA5-CE8A-35C99E133A72}" dt="2025-06-11T12:18:13.429" v="18"/>
          <ac:picMkLst>
            <pc:docMk/>
            <pc:sldMk cId="2676167203" sldId="431"/>
            <ac:picMk id="19" creationId="{49D6BA12-D6CF-CD28-4672-767BD93E36F9}"/>
          </ac:picMkLst>
        </pc:picChg>
        <pc:picChg chg="add">
          <ac:chgData name="Coco B." userId="2f810c6f01a863e8" providerId="Windows Live" clId="Web-{F021B8F6-628E-3DA5-CE8A-35C99E133A72}" dt="2025-06-11T12:18:13.632" v="19"/>
          <ac:picMkLst>
            <pc:docMk/>
            <pc:sldMk cId="2676167203" sldId="431"/>
            <ac:picMk id="20" creationId="{E54106AB-EEFB-2E6B-92EB-0288E734C494}"/>
          </ac:picMkLst>
        </pc:picChg>
        <pc:picChg chg="add">
          <ac:chgData name="Coco B." userId="2f810c6f01a863e8" providerId="Windows Live" clId="Web-{F021B8F6-628E-3DA5-CE8A-35C99E133A72}" dt="2025-06-11T12:18:13.882" v="20"/>
          <ac:picMkLst>
            <pc:docMk/>
            <pc:sldMk cId="2676167203" sldId="431"/>
            <ac:picMk id="21" creationId="{134C7BB0-A0EC-DD9C-369A-D76DC214897C}"/>
          </ac:picMkLst>
        </pc:picChg>
        <pc:picChg chg="add">
          <ac:chgData name="Coco B." userId="2f810c6f01a863e8" providerId="Windows Live" clId="Web-{F021B8F6-628E-3DA5-CE8A-35C99E133A72}" dt="2025-06-11T12:18:14.101" v="21"/>
          <ac:picMkLst>
            <pc:docMk/>
            <pc:sldMk cId="2676167203" sldId="431"/>
            <ac:picMk id="22" creationId="{C8C21E72-679F-F41C-3089-789B6E9AB264}"/>
          </ac:picMkLst>
        </pc:picChg>
        <pc:picChg chg="add">
          <ac:chgData name="Coco B." userId="2f810c6f01a863e8" providerId="Windows Live" clId="Web-{F021B8F6-628E-3DA5-CE8A-35C99E133A72}" dt="2025-06-11T12:18:14.367" v="22"/>
          <ac:picMkLst>
            <pc:docMk/>
            <pc:sldMk cId="2676167203" sldId="431"/>
            <ac:picMk id="23" creationId="{5EB003CF-6D51-C4E7-172A-E54D3B7F729D}"/>
          </ac:picMkLst>
        </pc:picChg>
        <pc:picChg chg="add">
          <ac:chgData name="Coco B." userId="2f810c6f01a863e8" providerId="Windows Live" clId="Web-{F021B8F6-628E-3DA5-CE8A-35C99E133A72}" dt="2025-06-11T12:18:14.601" v="23"/>
          <ac:picMkLst>
            <pc:docMk/>
            <pc:sldMk cId="2676167203" sldId="431"/>
            <ac:picMk id="24" creationId="{24B6B083-D0C9-46A4-480C-558E169F36F4}"/>
          </ac:picMkLst>
        </pc:picChg>
        <pc:picChg chg="add">
          <ac:chgData name="Coco B." userId="2f810c6f01a863e8" providerId="Windows Live" clId="Web-{F021B8F6-628E-3DA5-CE8A-35C99E133A72}" dt="2025-06-11T12:18:14.804" v="24"/>
          <ac:picMkLst>
            <pc:docMk/>
            <pc:sldMk cId="2676167203" sldId="431"/>
            <ac:picMk id="25" creationId="{FA0BDBF8-0B85-1165-6C80-95ABE4BD8420}"/>
          </ac:picMkLst>
        </pc:picChg>
        <pc:picChg chg="add mod">
          <ac:chgData name="Coco B." userId="2f810c6f01a863e8" providerId="Windows Live" clId="Web-{F021B8F6-628E-3DA5-CE8A-35C99E133A72}" dt="2025-06-11T12:18:18.961" v="26" actId="1076"/>
          <ac:picMkLst>
            <pc:docMk/>
            <pc:sldMk cId="2676167203" sldId="431"/>
            <ac:picMk id="26" creationId="{D097FAAA-4D61-2A0C-BDED-494A75FC05A8}"/>
          </ac:picMkLst>
        </pc:picChg>
        <pc:picChg chg="add">
          <ac:chgData name="Coco B." userId="2f810c6f01a863e8" providerId="Windows Live" clId="Web-{F021B8F6-628E-3DA5-CE8A-35C99E133A72}" dt="2025-06-11T12:18:21.430" v="27"/>
          <ac:picMkLst>
            <pc:docMk/>
            <pc:sldMk cId="2676167203" sldId="431"/>
            <ac:picMk id="27" creationId="{10A572B1-5D8D-84E2-911E-94C50BF1271B}"/>
          </ac:picMkLst>
        </pc:picChg>
        <pc:picChg chg="add">
          <ac:chgData name="Coco B." userId="2f810c6f01a863e8" providerId="Windows Live" clId="Web-{F021B8F6-628E-3DA5-CE8A-35C99E133A72}" dt="2025-06-11T12:18:22.305" v="28"/>
          <ac:picMkLst>
            <pc:docMk/>
            <pc:sldMk cId="2676167203" sldId="431"/>
            <ac:picMk id="28" creationId="{2693B68D-68B0-35C3-CEE6-E832DBB2E077}"/>
          </ac:picMkLst>
        </pc:picChg>
        <pc:picChg chg="add">
          <ac:chgData name="Coco B." userId="2f810c6f01a863e8" providerId="Windows Live" clId="Web-{F021B8F6-628E-3DA5-CE8A-35C99E133A72}" dt="2025-06-11T12:18:22.461" v="29"/>
          <ac:picMkLst>
            <pc:docMk/>
            <pc:sldMk cId="2676167203" sldId="431"/>
            <ac:picMk id="29" creationId="{A5E1A0AD-7777-7A0C-36AB-39C8541FCE1D}"/>
          </ac:picMkLst>
        </pc:picChg>
        <pc:picChg chg="add">
          <ac:chgData name="Coco B." userId="2f810c6f01a863e8" providerId="Windows Live" clId="Web-{F021B8F6-628E-3DA5-CE8A-35C99E133A72}" dt="2025-06-11T12:18:22.601" v="30"/>
          <ac:picMkLst>
            <pc:docMk/>
            <pc:sldMk cId="2676167203" sldId="431"/>
            <ac:picMk id="30" creationId="{1D5AC057-4975-BB2E-ECE8-EDFC39C81012}"/>
          </ac:picMkLst>
        </pc:picChg>
        <pc:picChg chg="add">
          <ac:chgData name="Coco B." userId="2f810c6f01a863e8" providerId="Windows Live" clId="Web-{F021B8F6-628E-3DA5-CE8A-35C99E133A72}" dt="2025-06-11T12:18:22.867" v="31"/>
          <ac:picMkLst>
            <pc:docMk/>
            <pc:sldMk cId="2676167203" sldId="431"/>
            <ac:picMk id="31" creationId="{9119A5C9-4113-0454-A9E2-818EED6A3297}"/>
          </ac:picMkLst>
        </pc:picChg>
        <pc:picChg chg="add">
          <ac:chgData name="Coco B." userId="2f810c6f01a863e8" providerId="Windows Live" clId="Web-{F021B8F6-628E-3DA5-CE8A-35C99E133A72}" dt="2025-06-11T12:18:23.086" v="32"/>
          <ac:picMkLst>
            <pc:docMk/>
            <pc:sldMk cId="2676167203" sldId="431"/>
            <ac:picMk id="32" creationId="{A0189476-DC8D-5466-6F29-862DED823C74}"/>
          </ac:picMkLst>
        </pc:picChg>
        <pc:picChg chg="add">
          <ac:chgData name="Coco B." userId="2f810c6f01a863e8" providerId="Windows Live" clId="Web-{F021B8F6-628E-3DA5-CE8A-35C99E133A72}" dt="2025-06-11T12:18:23.242" v="33"/>
          <ac:picMkLst>
            <pc:docMk/>
            <pc:sldMk cId="2676167203" sldId="431"/>
            <ac:picMk id="33" creationId="{67198922-01D1-D31F-CC40-44774A717452}"/>
          </ac:picMkLst>
        </pc:picChg>
        <pc:picChg chg="add">
          <ac:chgData name="Coco B." userId="2f810c6f01a863e8" providerId="Windows Live" clId="Web-{F021B8F6-628E-3DA5-CE8A-35C99E133A72}" dt="2025-06-11T12:18:23.476" v="34"/>
          <ac:picMkLst>
            <pc:docMk/>
            <pc:sldMk cId="2676167203" sldId="431"/>
            <ac:picMk id="34" creationId="{4BDDA248-825A-1606-6CE1-CC3ADEC129FA}"/>
          </ac:picMkLst>
        </pc:picChg>
        <pc:picChg chg="add">
          <ac:chgData name="Coco B." userId="2f810c6f01a863e8" providerId="Windows Live" clId="Web-{F021B8F6-628E-3DA5-CE8A-35C99E133A72}" dt="2025-06-11T12:18:23.633" v="35"/>
          <ac:picMkLst>
            <pc:docMk/>
            <pc:sldMk cId="2676167203" sldId="431"/>
            <ac:picMk id="35" creationId="{117D8563-B267-4125-F73C-BA4F140B4F12}"/>
          </ac:picMkLst>
        </pc:picChg>
        <pc:picChg chg="add">
          <ac:chgData name="Coco B." userId="2f810c6f01a863e8" providerId="Windows Live" clId="Web-{F021B8F6-628E-3DA5-CE8A-35C99E133A72}" dt="2025-06-11T12:18:23.773" v="36"/>
          <ac:picMkLst>
            <pc:docMk/>
            <pc:sldMk cId="2676167203" sldId="431"/>
            <ac:picMk id="36" creationId="{DC01D355-5685-1B4D-8C87-312335B94866}"/>
          </ac:picMkLst>
        </pc:picChg>
        <pc:picChg chg="add">
          <ac:chgData name="Coco B." userId="2f810c6f01a863e8" providerId="Windows Live" clId="Web-{F021B8F6-628E-3DA5-CE8A-35C99E133A72}" dt="2025-06-11T12:18:24.008" v="37"/>
          <ac:picMkLst>
            <pc:docMk/>
            <pc:sldMk cId="2676167203" sldId="431"/>
            <ac:picMk id="37" creationId="{E53F3174-8DB1-F053-2680-466B4778A40D}"/>
          </ac:picMkLst>
        </pc:picChg>
        <pc:picChg chg="add">
          <ac:chgData name="Coco B." userId="2f810c6f01a863e8" providerId="Windows Live" clId="Web-{F021B8F6-628E-3DA5-CE8A-35C99E133A72}" dt="2025-06-11T12:18:24.070" v="38"/>
          <ac:picMkLst>
            <pc:docMk/>
            <pc:sldMk cId="2676167203" sldId="431"/>
            <ac:picMk id="38" creationId="{9BD254A3-237B-A723-22BF-F46C100E04B8}"/>
          </ac:picMkLst>
        </pc:picChg>
        <pc:picChg chg="add">
          <ac:chgData name="Coco B." userId="2f810c6f01a863e8" providerId="Windows Live" clId="Web-{F021B8F6-628E-3DA5-CE8A-35C99E133A72}" dt="2025-06-11T12:18:24.273" v="39"/>
          <ac:picMkLst>
            <pc:docMk/>
            <pc:sldMk cId="2676167203" sldId="431"/>
            <ac:picMk id="39" creationId="{A479B005-CEA9-4ADE-B2D0-CA1C0AE24B2C}"/>
          </ac:picMkLst>
        </pc:picChg>
        <pc:picChg chg="add">
          <ac:chgData name="Coco B." userId="2f810c6f01a863e8" providerId="Windows Live" clId="Web-{F021B8F6-628E-3DA5-CE8A-35C99E133A72}" dt="2025-06-11T12:18:24.430" v="40"/>
          <ac:picMkLst>
            <pc:docMk/>
            <pc:sldMk cId="2676167203" sldId="431"/>
            <ac:picMk id="40" creationId="{425C45F3-A8ED-28F8-98A0-BD27201D7DB1}"/>
          </ac:picMkLst>
        </pc:picChg>
        <pc:picChg chg="add">
          <ac:chgData name="Coco B." userId="2f810c6f01a863e8" providerId="Windows Live" clId="Web-{F021B8F6-628E-3DA5-CE8A-35C99E133A72}" dt="2025-06-11T12:18:24.570" v="41"/>
          <ac:picMkLst>
            <pc:docMk/>
            <pc:sldMk cId="2676167203" sldId="431"/>
            <ac:picMk id="41" creationId="{564D3567-F759-5013-2A4C-A3B9383949B1}"/>
          </ac:picMkLst>
        </pc:picChg>
        <pc:picChg chg="add">
          <ac:chgData name="Coco B." userId="2f810c6f01a863e8" providerId="Windows Live" clId="Web-{F021B8F6-628E-3DA5-CE8A-35C99E133A72}" dt="2025-06-11T12:18:25.117" v="42"/>
          <ac:picMkLst>
            <pc:docMk/>
            <pc:sldMk cId="2676167203" sldId="431"/>
            <ac:picMk id="42" creationId="{FDCFAF5B-4176-A039-15AD-E95CE11E4B44}"/>
          </ac:picMkLst>
        </pc:picChg>
        <pc:picChg chg="add">
          <ac:chgData name="Coco B." userId="2f810c6f01a863e8" providerId="Windows Live" clId="Web-{F021B8F6-628E-3DA5-CE8A-35C99E133A72}" dt="2025-06-11T12:18:25.336" v="43"/>
          <ac:picMkLst>
            <pc:docMk/>
            <pc:sldMk cId="2676167203" sldId="431"/>
            <ac:picMk id="43" creationId="{CA127A6F-AA3D-C45B-1658-8E040B6A23D9}"/>
          </ac:picMkLst>
        </pc:picChg>
        <pc:picChg chg="add">
          <ac:chgData name="Coco B." userId="2f810c6f01a863e8" providerId="Windows Live" clId="Web-{F021B8F6-628E-3DA5-CE8A-35C99E133A72}" dt="2025-06-11T12:18:25.492" v="44"/>
          <ac:picMkLst>
            <pc:docMk/>
            <pc:sldMk cId="2676167203" sldId="431"/>
            <ac:picMk id="44" creationId="{899E63D8-64F0-301C-9167-F01445D4B28E}"/>
          </ac:picMkLst>
        </pc:picChg>
        <pc:picChg chg="add">
          <ac:chgData name="Coco B." userId="2f810c6f01a863e8" providerId="Windows Live" clId="Web-{F021B8F6-628E-3DA5-CE8A-35C99E133A72}" dt="2025-06-11T12:18:25.633" v="45"/>
          <ac:picMkLst>
            <pc:docMk/>
            <pc:sldMk cId="2676167203" sldId="431"/>
            <ac:picMk id="45" creationId="{5D5C16F4-9A97-50C1-554C-8A4D06671241}"/>
          </ac:picMkLst>
        </pc:picChg>
        <pc:picChg chg="add">
          <ac:chgData name="Coco B." userId="2f810c6f01a863e8" providerId="Windows Live" clId="Web-{F021B8F6-628E-3DA5-CE8A-35C99E133A72}" dt="2025-06-11T12:18:25.883" v="46"/>
          <ac:picMkLst>
            <pc:docMk/>
            <pc:sldMk cId="2676167203" sldId="431"/>
            <ac:picMk id="46" creationId="{989F0643-4E0A-F1C2-5B40-4E7E87E74F62}"/>
          </ac:picMkLst>
        </pc:picChg>
        <pc:picChg chg="add">
          <ac:chgData name="Coco B." userId="2f810c6f01a863e8" providerId="Windows Live" clId="Web-{F021B8F6-628E-3DA5-CE8A-35C99E133A72}" dt="2025-06-11T12:18:26.039" v="47"/>
          <ac:picMkLst>
            <pc:docMk/>
            <pc:sldMk cId="2676167203" sldId="431"/>
            <ac:picMk id="47" creationId="{F6A74E8C-48DD-260C-2EA7-069628A31C46}"/>
          </ac:picMkLst>
        </pc:picChg>
        <pc:picChg chg="add">
          <ac:chgData name="Coco B." userId="2f810c6f01a863e8" providerId="Windows Live" clId="Web-{F021B8F6-628E-3DA5-CE8A-35C99E133A72}" dt="2025-06-11T12:18:26.195" v="48"/>
          <ac:picMkLst>
            <pc:docMk/>
            <pc:sldMk cId="2676167203" sldId="431"/>
            <ac:picMk id="48" creationId="{A120F47D-0D29-7C79-7962-82EEBBEEDE42}"/>
          </ac:picMkLst>
        </pc:picChg>
        <pc:picChg chg="add">
          <ac:chgData name="Coco B." userId="2f810c6f01a863e8" providerId="Windows Live" clId="Web-{F021B8F6-628E-3DA5-CE8A-35C99E133A72}" dt="2025-06-11T12:18:26.461" v="49"/>
          <ac:picMkLst>
            <pc:docMk/>
            <pc:sldMk cId="2676167203" sldId="431"/>
            <ac:picMk id="49" creationId="{35EA41E9-6679-EA14-E44C-BADA2C0E40BA}"/>
          </ac:picMkLst>
        </pc:picChg>
        <pc:picChg chg="add">
          <ac:chgData name="Coco B." userId="2f810c6f01a863e8" providerId="Windows Live" clId="Web-{F021B8F6-628E-3DA5-CE8A-35C99E133A72}" dt="2025-06-11T12:18:27.055" v="50"/>
          <ac:picMkLst>
            <pc:docMk/>
            <pc:sldMk cId="2676167203" sldId="431"/>
            <ac:picMk id="50" creationId="{7BFEE059-9C59-5B45-6F57-8F5AB908D56F}"/>
          </ac:picMkLst>
        </pc:picChg>
        <pc:picChg chg="add">
          <ac:chgData name="Coco B." userId="2f810c6f01a863e8" providerId="Windows Live" clId="Web-{F021B8F6-628E-3DA5-CE8A-35C99E133A72}" dt="2025-06-11T12:18:27.367" v="51"/>
          <ac:picMkLst>
            <pc:docMk/>
            <pc:sldMk cId="2676167203" sldId="431"/>
            <ac:picMk id="51" creationId="{57828265-2B3D-7EB1-FC51-894A84F785E8}"/>
          </ac:picMkLst>
        </pc:picChg>
        <pc:picChg chg="add">
          <ac:chgData name="Coco B." userId="2f810c6f01a863e8" providerId="Windows Live" clId="Web-{F021B8F6-628E-3DA5-CE8A-35C99E133A72}" dt="2025-06-11T12:18:27.664" v="52"/>
          <ac:picMkLst>
            <pc:docMk/>
            <pc:sldMk cId="2676167203" sldId="431"/>
            <ac:picMk id="52" creationId="{D2103354-98E6-EF2C-E850-6B409557A423}"/>
          </ac:picMkLst>
        </pc:picChg>
        <pc:picChg chg="add">
          <ac:chgData name="Coco B." userId="2f810c6f01a863e8" providerId="Windows Live" clId="Web-{F021B8F6-628E-3DA5-CE8A-35C99E133A72}" dt="2025-06-11T12:18:28.336" v="53"/>
          <ac:picMkLst>
            <pc:docMk/>
            <pc:sldMk cId="2676167203" sldId="431"/>
            <ac:picMk id="53" creationId="{DA70ADBD-4E94-2C0B-5F72-627304F994C3}"/>
          </ac:picMkLst>
        </pc:picChg>
        <pc:picChg chg="add">
          <ac:chgData name="Coco B." userId="2f810c6f01a863e8" providerId="Windows Live" clId="Web-{F021B8F6-628E-3DA5-CE8A-35C99E133A72}" dt="2025-06-11T12:18:28.617" v="54"/>
          <ac:picMkLst>
            <pc:docMk/>
            <pc:sldMk cId="2676167203" sldId="431"/>
            <ac:picMk id="54" creationId="{1CA60FD3-1C06-107A-602C-E8248006E5A6}"/>
          </ac:picMkLst>
        </pc:picChg>
        <pc:picChg chg="add">
          <ac:chgData name="Coco B." userId="2f810c6f01a863e8" providerId="Windows Live" clId="Web-{F021B8F6-628E-3DA5-CE8A-35C99E133A72}" dt="2025-06-11T12:18:28.883" v="55"/>
          <ac:picMkLst>
            <pc:docMk/>
            <pc:sldMk cId="2676167203" sldId="431"/>
            <ac:picMk id="55" creationId="{1412F21E-851C-DB00-B1E7-D7E785245F4A}"/>
          </ac:picMkLst>
        </pc:picChg>
        <pc:picChg chg="add mod">
          <ac:chgData name="Coco B." userId="2f810c6f01a863e8" providerId="Windows Live" clId="Web-{F021B8F6-628E-3DA5-CE8A-35C99E133A72}" dt="2025-06-11T12:18:40.352" v="57" actId="1076"/>
          <ac:picMkLst>
            <pc:docMk/>
            <pc:sldMk cId="2676167203" sldId="431"/>
            <ac:picMk id="56" creationId="{45E4E605-C3D1-B2DF-FB86-241B424C9E08}"/>
          </ac:picMkLst>
        </pc:picChg>
        <pc:picChg chg="add">
          <ac:chgData name="Coco B." userId="2f810c6f01a863e8" providerId="Windows Live" clId="Web-{F021B8F6-628E-3DA5-CE8A-35C99E133A72}" dt="2025-06-11T12:18:41.665" v="58"/>
          <ac:picMkLst>
            <pc:docMk/>
            <pc:sldMk cId="2676167203" sldId="431"/>
            <ac:picMk id="57" creationId="{0D17FD50-7F71-CBBB-C3CC-CAB708B2FFDC}"/>
          </ac:picMkLst>
        </pc:picChg>
        <pc:picChg chg="add">
          <ac:chgData name="Coco B." userId="2f810c6f01a863e8" providerId="Windows Live" clId="Web-{F021B8F6-628E-3DA5-CE8A-35C99E133A72}" dt="2025-06-11T12:18:42.618" v="59"/>
          <ac:picMkLst>
            <pc:docMk/>
            <pc:sldMk cId="2676167203" sldId="431"/>
            <ac:picMk id="58" creationId="{14463BC7-BF33-DF86-FD8E-7190F536BEFF}"/>
          </ac:picMkLst>
        </pc:picChg>
        <pc:picChg chg="add">
          <ac:chgData name="Coco B." userId="2f810c6f01a863e8" providerId="Windows Live" clId="Web-{F021B8F6-628E-3DA5-CE8A-35C99E133A72}" dt="2025-06-11T12:18:42.915" v="60"/>
          <ac:picMkLst>
            <pc:docMk/>
            <pc:sldMk cId="2676167203" sldId="431"/>
            <ac:picMk id="59" creationId="{43A7BC4F-4545-BB77-AB66-621D6DF540FB}"/>
          </ac:picMkLst>
        </pc:picChg>
        <pc:picChg chg="add">
          <ac:chgData name="Coco B." userId="2f810c6f01a863e8" providerId="Windows Live" clId="Web-{F021B8F6-628E-3DA5-CE8A-35C99E133A72}" dt="2025-06-11T12:18:43.196" v="61"/>
          <ac:picMkLst>
            <pc:docMk/>
            <pc:sldMk cId="2676167203" sldId="431"/>
            <ac:picMk id="60" creationId="{A6CAE1D3-8CF4-435F-0E0C-8719D6481B4A}"/>
          </ac:picMkLst>
        </pc:picChg>
        <pc:picChg chg="add">
          <ac:chgData name="Coco B." userId="2f810c6f01a863e8" providerId="Windows Live" clId="Web-{F021B8F6-628E-3DA5-CE8A-35C99E133A72}" dt="2025-06-11T12:18:43.540" v="62"/>
          <ac:picMkLst>
            <pc:docMk/>
            <pc:sldMk cId="2676167203" sldId="431"/>
            <ac:picMk id="61" creationId="{A4E980DD-5EB5-CCE2-2E30-2B41553B113D}"/>
          </ac:picMkLst>
        </pc:picChg>
        <pc:picChg chg="add">
          <ac:chgData name="Coco B." userId="2f810c6f01a863e8" providerId="Windows Live" clId="Web-{F021B8F6-628E-3DA5-CE8A-35C99E133A72}" dt="2025-06-11T12:18:43.837" v="63"/>
          <ac:picMkLst>
            <pc:docMk/>
            <pc:sldMk cId="2676167203" sldId="431"/>
            <ac:picMk id="62" creationId="{9B8ADF6B-A51D-2D39-40E7-BC1602F1FC3C}"/>
          </ac:picMkLst>
        </pc:picChg>
        <pc:picChg chg="add">
          <ac:chgData name="Coco B." userId="2f810c6f01a863e8" providerId="Windows Live" clId="Web-{F021B8F6-628E-3DA5-CE8A-35C99E133A72}" dt="2025-06-11T12:18:44.149" v="64"/>
          <ac:picMkLst>
            <pc:docMk/>
            <pc:sldMk cId="2676167203" sldId="431"/>
            <ac:picMk id="63" creationId="{B6A6E2B6-571C-D5A4-3785-898A5805EABF}"/>
          </ac:picMkLst>
        </pc:picChg>
        <pc:picChg chg="add">
          <ac:chgData name="Coco B." userId="2f810c6f01a863e8" providerId="Windows Live" clId="Web-{F021B8F6-628E-3DA5-CE8A-35C99E133A72}" dt="2025-06-11T12:18:44.571" v="65"/>
          <ac:picMkLst>
            <pc:docMk/>
            <pc:sldMk cId="2676167203" sldId="431"/>
            <ac:picMk id="64" creationId="{031618D3-194A-711A-A3AD-60204110FA1C}"/>
          </ac:picMkLst>
        </pc:picChg>
        <pc:picChg chg="add">
          <ac:chgData name="Coco B." userId="2f810c6f01a863e8" providerId="Windows Live" clId="Web-{F021B8F6-628E-3DA5-CE8A-35C99E133A72}" dt="2025-06-11T12:18:44.899" v="66"/>
          <ac:picMkLst>
            <pc:docMk/>
            <pc:sldMk cId="2676167203" sldId="431"/>
            <ac:picMk id="65" creationId="{39DB0A2D-3C08-FC53-1D4D-59D744E4BB21}"/>
          </ac:picMkLst>
        </pc:picChg>
        <pc:picChg chg="add">
          <ac:chgData name="Coco B." userId="2f810c6f01a863e8" providerId="Windows Live" clId="Web-{F021B8F6-628E-3DA5-CE8A-35C99E133A72}" dt="2025-06-11T12:18:45.180" v="67"/>
          <ac:picMkLst>
            <pc:docMk/>
            <pc:sldMk cId="2676167203" sldId="431"/>
            <ac:picMk id="66" creationId="{017EF92D-7C63-C1B9-2E8F-0C880496D233}"/>
          </ac:picMkLst>
        </pc:picChg>
        <pc:picChg chg="add">
          <ac:chgData name="Coco B." userId="2f810c6f01a863e8" providerId="Windows Live" clId="Web-{F021B8F6-628E-3DA5-CE8A-35C99E133A72}" dt="2025-06-11T12:18:45.462" v="68"/>
          <ac:picMkLst>
            <pc:docMk/>
            <pc:sldMk cId="2676167203" sldId="431"/>
            <ac:picMk id="67" creationId="{E6338789-2228-4785-9DA3-F7665181F998}"/>
          </ac:picMkLst>
        </pc:picChg>
        <pc:picChg chg="add">
          <ac:chgData name="Coco B." userId="2f810c6f01a863e8" providerId="Windows Live" clId="Web-{F021B8F6-628E-3DA5-CE8A-35C99E133A72}" dt="2025-06-11T12:18:45.712" v="69"/>
          <ac:picMkLst>
            <pc:docMk/>
            <pc:sldMk cId="2676167203" sldId="431"/>
            <ac:picMk id="68" creationId="{C4CC0FF6-9FE3-C491-3D70-3D052A9658B6}"/>
          </ac:picMkLst>
        </pc:picChg>
        <pc:picChg chg="add">
          <ac:chgData name="Coco B." userId="2f810c6f01a863e8" providerId="Windows Live" clId="Web-{F021B8F6-628E-3DA5-CE8A-35C99E133A72}" dt="2025-06-11T12:18:45.899" v="70"/>
          <ac:picMkLst>
            <pc:docMk/>
            <pc:sldMk cId="2676167203" sldId="431"/>
            <ac:picMk id="69" creationId="{672C0708-84CB-381E-2218-0992F66F711E}"/>
          </ac:picMkLst>
        </pc:picChg>
        <pc:picChg chg="add">
          <ac:chgData name="Coco B." userId="2f810c6f01a863e8" providerId="Windows Live" clId="Web-{F021B8F6-628E-3DA5-CE8A-35C99E133A72}" dt="2025-06-11T12:18:46.102" v="71"/>
          <ac:picMkLst>
            <pc:docMk/>
            <pc:sldMk cId="2676167203" sldId="431"/>
            <ac:picMk id="70" creationId="{AFE4194A-70E5-B207-BF59-DAA91EA1CFC8}"/>
          </ac:picMkLst>
        </pc:picChg>
        <pc:picChg chg="add">
          <ac:chgData name="Coco B." userId="2f810c6f01a863e8" providerId="Windows Live" clId="Web-{F021B8F6-628E-3DA5-CE8A-35C99E133A72}" dt="2025-06-11T12:18:46.399" v="72"/>
          <ac:picMkLst>
            <pc:docMk/>
            <pc:sldMk cId="2676167203" sldId="431"/>
            <ac:picMk id="71" creationId="{F78156D8-6C60-7E65-5A71-665892001BAE}"/>
          </ac:picMkLst>
        </pc:picChg>
        <pc:picChg chg="add">
          <ac:chgData name="Coco B." userId="2f810c6f01a863e8" providerId="Windows Live" clId="Web-{F021B8F6-628E-3DA5-CE8A-35C99E133A72}" dt="2025-06-11T12:18:46.571" v="73"/>
          <ac:picMkLst>
            <pc:docMk/>
            <pc:sldMk cId="2676167203" sldId="431"/>
            <ac:picMk id="72" creationId="{13D221B5-04B1-849A-0CF4-7B47137E970C}"/>
          </ac:picMkLst>
        </pc:picChg>
        <pc:picChg chg="add">
          <ac:chgData name="Coco B." userId="2f810c6f01a863e8" providerId="Windows Live" clId="Web-{F021B8F6-628E-3DA5-CE8A-35C99E133A72}" dt="2025-06-11T12:18:46.837" v="74"/>
          <ac:picMkLst>
            <pc:docMk/>
            <pc:sldMk cId="2676167203" sldId="431"/>
            <ac:picMk id="73" creationId="{34C44A38-E840-D010-A7A8-DD1BCC30B3D1}"/>
          </ac:picMkLst>
        </pc:picChg>
        <pc:picChg chg="add">
          <ac:chgData name="Coco B." userId="2f810c6f01a863e8" providerId="Windows Live" clId="Web-{F021B8F6-628E-3DA5-CE8A-35C99E133A72}" dt="2025-06-11T12:18:47.118" v="75"/>
          <ac:picMkLst>
            <pc:docMk/>
            <pc:sldMk cId="2676167203" sldId="431"/>
            <ac:picMk id="74" creationId="{4566B220-9D5D-0076-3B01-1A4372F2F5A7}"/>
          </ac:picMkLst>
        </pc:picChg>
        <pc:picChg chg="add">
          <ac:chgData name="Coco B." userId="2f810c6f01a863e8" providerId="Windows Live" clId="Web-{F021B8F6-628E-3DA5-CE8A-35C99E133A72}" dt="2025-06-11T12:18:47.399" v="76"/>
          <ac:picMkLst>
            <pc:docMk/>
            <pc:sldMk cId="2676167203" sldId="431"/>
            <ac:picMk id="75" creationId="{AA64CA28-0A27-0230-83BD-062865D01A09}"/>
          </ac:picMkLst>
        </pc:picChg>
        <pc:picChg chg="add">
          <ac:chgData name="Coco B." userId="2f810c6f01a863e8" providerId="Windows Live" clId="Web-{F021B8F6-628E-3DA5-CE8A-35C99E133A72}" dt="2025-06-11T12:18:48.149" v="77"/>
          <ac:picMkLst>
            <pc:docMk/>
            <pc:sldMk cId="2676167203" sldId="431"/>
            <ac:picMk id="76" creationId="{1F78388C-757C-D8A2-3348-A6D7EBC40A12}"/>
          </ac:picMkLst>
        </pc:picChg>
        <pc:picChg chg="add">
          <ac:chgData name="Coco B." userId="2f810c6f01a863e8" providerId="Windows Live" clId="Web-{F021B8F6-628E-3DA5-CE8A-35C99E133A72}" dt="2025-06-11T12:18:48.477" v="78"/>
          <ac:picMkLst>
            <pc:docMk/>
            <pc:sldMk cId="2676167203" sldId="431"/>
            <ac:picMk id="77" creationId="{386E57A5-81CA-D7D3-55B4-49C8E6B8ECEA}"/>
          </ac:picMkLst>
        </pc:picChg>
        <pc:picChg chg="add">
          <ac:chgData name="Coco B." userId="2f810c6f01a863e8" providerId="Windows Live" clId="Web-{F021B8F6-628E-3DA5-CE8A-35C99E133A72}" dt="2025-06-11T12:18:48.696" v="79"/>
          <ac:picMkLst>
            <pc:docMk/>
            <pc:sldMk cId="2676167203" sldId="431"/>
            <ac:picMk id="78" creationId="{F4F28CA2-1270-2C1F-900F-B75259590B2B}"/>
          </ac:picMkLst>
        </pc:picChg>
        <pc:picChg chg="add">
          <ac:chgData name="Coco B." userId="2f810c6f01a863e8" providerId="Windows Live" clId="Web-{F021B8F6-628E-3DA5-CE8A-35C99E133A72}" dt="2025-06-11T12:18:49.431" v="80"/>
          <ac:picMkLst>
            <pc:docMk/>
            <pc:sldMk cId="2676167203" sldId="431"/>
            <ac:picMk id="79" creationId="{1BAB7317-4594-2927-3FA7-1769BB9C0309}"/>
          </ac:picMkLst>
        </pc:picChg>
        <pc:picChg chg="add">
          <ac:chgData name="Coco B." userId="2f810c6f01a863e8" providerId="Windows Live" clId="Web-{F021B8F6-628E-3DA5-CE8A-35C99E133A72}" dt="2025-06-11T12:18:49.743" v="81"/>
          <ac:picMkLst>
            <pc:docMk/>
            <pc:sldMk cId="2676167203" sldId="431"/>
            <ac:picMk id="80" creationId="{E4FFC0A5-BDF3-45AA-8D40-45BFBD1CF4E8}"/>
          </ac:picMkLst>
        </pc:picChg>
        <pc:picChg chg="add">
          <ac:chgData name="Coco B." userId="2f810c6f01a863e8" providerId="Windows Live" clId="Web-{F021B8F6-628E-3DA5-CE8A-35C99E133A72}" dt="2025-06-11T12:18:50.056" v="82"/>
          <ac:picMkLst>
            <pc:docMk/>
            <pc:sldMk cId="2676167203" sldId="431"/>
            <ac:picMk id="81" creationId="{BD345FAA-034D-03E2-0C8B-9487E5E4B137}"/>
          </ac:picMkLst>
        </pc:picChg>
        <pc:picChg chg="add">
          <ac:chgData name="Coco B." userId="2f810c6f01a863e8" providerId="Windows Live" clId="Web-{F021B8F6-628E-3DA5-CE8A-35C99E133A72}" dt="2025-06-11T12:18:50.712" v="83"/>
          <ac:picMkLst>
            <pc:docMk/>
            <pc:sldMk cId="2676167203" sldId="431"/>
            <ac:picMk id="82" creationId="{50A8CE32-B18F-51B7-98BF-80029AD317BD}"/>
          </ac:picMkLst>
        </pc:picChg>
        <pc:picChg chg="add">
          <ac:chgData name="Coco B." userId="2f810c6f01a863e8" providerId="Windows Live" clId="Web-{F021B8F6-628E-3DA5-CE8A-35C99E133A72}" dt="2025-06-11T12:18:51.071" v="84"/>
          <ac:picMkLst>
            <pc:docMk/>
            <pc:sldMk cId="2676167203" sldId="431"/>
            <ac:picMk id="83" creationId="{8D89D452-1273-6D0D-3164-1AC9527869BD}"/>
          </ac:picMkLst>
        </pc:picChg>
        <pc:picChg chg="add">
          <ac:chgData name="Coco B." userId="2f810c6f01a863e8" providerId="Windows Live" clId="Web-{F021B8F6-628E-3DA5-CE8A-35C99E133A72}" dt="2025-06-11T12:18:51.368" v="85"/>
          <ac:picMkLst>
            <pc:docMk/>
            <pc:sldMk cId="2676167203" sldId="431"/>
            <ac:picMk id="84" creationId="{D1505989-11E5-1B01-D275-1EBBF21F89EA}"/>
          </ac:picMkLst>
        </pc:picChg>
        <pc:picChg chg="add">
          <ac:chgData name="Coco B." userId="2f810c6f01a863e8" providerId="Windows Live" clId="Web-{F021B8F6-628E-3DA5-CE8A-35C99E133A72}" dt="2025-06-11T12:18:51.665" v="86"/>
          <ac:picMkLst>
            <pc:docMk/>
            <pc:sldMk cId="2676167203" sldId="431"/>
            <ac:picMk id="85" creationId="{67E56881-7009-042D-CD71-504C6B491C59}"/>
          </ac:picMkLst>
        </pc:picChg>
        <pc:picChg chg="add">
          <ac:chgData name="Coco B." userId="2f810c6f01a863e8" providerId="Windows Live" clId="Web-{F021B8F6-628E-3DA5-CE8A-35C99E133A72}" dt="2025-06-11T12:18:51.946" v="87"/>
          <ac:picMkLst>
            <pc:docMk/>
            <pc:sldMk cId="2676167203" sldId="431"/>
            <ac:picMk id="86" creationId="{47B66E9B-E0FC-3B61-D7AB-FCDB3ED90717}"/>
          </ac:picMkLst>
        </pc:picChg>
        <pc:picChg chg="add">
          <ac:chgData name="Coco B." userId="2f810c6f01a863e8" providerId="Windows Live" clId="Web-{F021B8F6-628E-3DA5-CE8A-35C99E133A72}" dt="2025-06-11T12:18:52.274" v="88"/>
          <ac:picMkLst>
            <pc:docMk/>
            <pc:sldMk cId="2676167203" sldId="431"/>
            <ac:picMk id="87" creationId="{2AB18EF0-2A86-C0C3-9A34-C5AFC60BBE2B}"/>
          </ac:picMkLst>
        </pc:picChg>
        <pc:picChg chg="add">
          <ac:chgData name="Coco B." userId="2f810c6f01a863e8" providerId="Windows Live" clId="Web-{F021B8F6-628E-3DA5-CE8A-35C99E133A72}" dt="2025-06-11T12:18:52.649" v="89"/>
          <ac:picMkLst>
            <pc:docMk/>
            <pc:sldMk cId="2676167203" sldId="431"/>
            <ac:picMk id="88" creationId="{07833333-B485-FBF5-D382-D14EE7AB353D}"/>
          </ac:picMkLst>
        </pc:picChg>
        <pc:picChg chg="add">
          <ac:chgData name="Coco B." userId="2f810c6f01a863e8" providerId="Windows Live" clId="Web-{F021B8F6-628E-3DA5-CE8A-35C99E133A72}" dt="2025-06-11T12:18:53.415" v="90"/>
          <ac:picMkLst>
            <pc:docMk/>
            <pc:sldMk cId="2676167203" sldId="431"/>
            <ac:picMk id="89" creationId="{334FCB23-958E-8CF7-ABF5-EE341BB4DE12}"/>
          </ac:picMkLst>
        </pc:picChg>
        <pc:picChg chg="add">
          <ac:chgData name="Coco B." userId="2f810c6f01a863e8" providerId="Windows Live" clId="Web-{F021B8F6-628E-3DA5-CE8A-35C99E133A72}" dt="2025-06-11T12:18:53.712" v="91"/>
          <ac:picMkLst>
            <pc:docMk/>
            <pc:sldMk cId="2676167203" sldId="431"/>
            <ac:picMk id="90" creationId="{54A8130D-40F9-C695-94C0-CC24D1169CD6}"/>
          </ac:picMkLst>
        </pc:picChg>
        <pc:picChg chg="add">
          <ac:chgData name="Coco B." userId="2f810c6f01a863e8" providerId="Windows Live" clId="Web-{F021B8F6-628E-3DA5-CE8A-35C99E133A72}" dt="2025-06-11T12:18:54.009" v="92"/>
          <ac:picMkLst>
            <pc:docMk/>
            <pc:sldMk cId="2676167203" sldId="431"/>
            <ac:picMk id="91" creationId="{BB18E794-BE46-FBDD-CBD4-66915A458CF5}"/>
          </ac:picMkLst>
        </pc:picChg>
        <pc:picChg chg="add">
          <ac:chgData name="Coco B." userId="2f810c6f01a863e8" providerId="Windows Live" clId="Web-{F021B8F6-628E-3DA5-CE8A-35C99E133A72}" dt="2025-06-11T12:18:54.259" v="93"/>
          <ac:picMkLst>
            <pc:docMk/>
            <pc:sldMk cId="2676167203" sldId="431"/>
            <ac:picMk id="92" creationId="{C2EA7006-41DB-99D9-12FE-A3EED26E5580}"/>
          </ac:picMkLst>
        </pc:picChg>
        <pc:picChg chg="add del">
          <ac:chgData name="Coco B." userId="2f810c6f01a863e8" providerId="Windows Live" clId="Web-{F021B8F6-628E-3DA5-CE8A-35C99E133A72}" dt="2025-06-11T12:19:01.869" v="97"/>
          <ac:picMkLst>
            <pc:docMk/>
            <pc:sldMk cId="2676167203" sldId="431"/>
            <ac:picMk id="93" creationId="{01156D9A-6D0F-8045-AD32-B77A1597313A}"/>
          </ac:picMkLst>
        </pc:picChg>
        <pc:picChg chg="add del">
          <ac:chgData name="Coco B." userId="2f810c6f01a863e8" providerId="Windows Live" clId="Web-{F021B8F6-628E-3DA5-CE8A-35C99E133A72}" dt="2025-06-11T12:18:56.400" v="96"/>
          <ac:picMkLst>
            <pc:docMk/>
            <pc:sldMk cId="2676167203" sldId="431"/>
            <ac:picMk id="94" creationId="{DD0F08A5-AC61-58D1-F675-91D1B540C0E5}"/>
          </ac:picMkLst>
        </pc:picChg>
      </pc:sldChg>
      <pc:sldChg chg="addSp delSp modSp">
        <pc:chgData name="Coco B." userId="2f810c6f01a863e8" providerId="Windows Live" clId="Web-{F021B8F6-628E-3DA5-CE8A-35C99E133A72}" dt="2025-06-11T13:21:54.997" v="252" actId="1076"/>
        <pc:sldMkLst>
          <pc:docMk/>
          <pc:sldMk cId="3864764411" sldId="432"/>
        </pc:sldMkLst>
        <pc:spChg chg="add mod">
          <ac:chgData name="Coco B." userId="2f810c6f01a863e8" providerId="Windows Live" clId="Web-{F021B8F6-628E-3DA5-CE8A-35C99E133A72}" dt="2025-06-11T13:15:05.875" v="193" actId="20577"/>
          <ac:spMkLst>
            <pc:docMk/>
            <pc:sldMk cId="3864764411" sldId="432"/>
            <ac:spMk id="3" creationId="{5B2D0897-A254-0F80-6B5F-05192F7F2133}"/>
          </ac:spMkLst>
        </pc:spChg>
        <pc:spChg chg="add del mod">
          <ac:chgData name="Coco B." userId="2f810c6f01a863e8" providerId="Windows Live" clId="Web-{F021B8F6-628E-3DA5-CE8A-35C99E133A72}" dt="2025-06-11T12:55:32.936" v="168"/>
          <ac:spMkLst>
            <pc:docMk/>
            <pc:sldMk cId="3864764411" sldId="432"/>
            <ac:spMk id="6" creationId="{68FB69F2-59DE-37A9-639D-A852A6C9958B}"/>
          </ac:spMkLst>
        </pc:spChg>
        <pc:spChg chg="add mod">
          <ac:chgData name="Coco B." userId="2f810c6f01a863e8" providerId="Windows Live" clId="Web-{F021B8F6-628E-3DA5-CE8A-35C99E133A72}" dt="2025-06-11T13:21:54.997" v="252" actId="1076"/>
          <ac:spMkLst>
            <pc:docMk/>
            <pc:sldMk cId="3864764411" sldId="432"/>
            <ac:spMk id="7" creationId="{50DF28C0-D126-1AAE-DEB0-40799EAB33AF}"/>
          </ac:spMkLst>
        </pc:spChg>
        <pc:spChg chg="mod">
          <ac:chgData name="Coco B." userId="2f810c6f01a863e8" providerId="Windows Live" clId="Web-{F021B8F6-628E-3DA5-CE8A-35C99E133A72}" dt="2025-06-11T12:21:00.435" v="98" actId="20577"/>
          <ac:spMkLst>
            <pc:docMk/>
            <pc:sldMk cId="3864764411" sldId="432"/>
            <ac:spMk id="8" creationId="{B09C9BA4-0527-378C-D5D2-B951057CF394}"/>
          </ac:spMkLst>
        </pc:spChg>
        <pc:graphicFrameChg chg="add del mod modGraphic">
          <ac:chgData name="Coco B." userId="2f810c6f01a863e8" providerId="Windows Live" clId="Web-{F021B8F6-628E-3DA5-CE8A-35C99E133A72}" dt="2025-06-11T13:13:00.554" v="184"/>
          <ac:graphicFrameMkLst>
            <pc:docMk/>
            <pc:sldMk cId="3864764411" sldId="432"/>
            <ac:graphicFrameMk id="10" creationId="{49C1AB10-31FE-F4E8-898A-6A606582ABF7}"/>
          </ac:graphicFrameMkLst>
        </pc:graphicFrameChg>
        <pc:picChg chg="mod">
          <ac:chgData name="Coco B." userId="2f810c6f01a863e8" providerId="Windows Live" clId="Web-{F021B8F6-628E-3DA5-CE8A-35C99E133A72}" dt="2025-06-11T13:21:41.715" v="249" actId="1076"/>
          <ac:picMkLst>
            <pc:docMk/>
            <pc:sldMk cId="3864764411" sldId="432"/>
            <ac:picMk id="2" creationId="{0FDE0CA1-2CB8-87D6-032B-8570057CB1CE}"/>
          </ac:picMkLst>
        </pc:picChg>
        <pc:picChg chg="mod">
          <ac:chgData name="Coco B." userId="2f810c6f01a863e8" providerId="Windows Live" clId="Web-{F021B8F6-628E-3DA5-CE8A-35C99E133A72}" dt="2025-06-11T13:21:38.699" v="248" actId="1076"/>
          <ac:picMkLst>
            <pc:docMk/>
            <pc:sldMk cId="3864764411" sldId="432"/>
            <ac:picMk id="5" creationId="{9A6792C8-CF37-2909-C3A5-4CA826CDBD37}"/>
          </ac:picMkLst>
        </pc:picChg>
        <pc:picChg chg="add del mod modCrop">
          <ac:chgData name="Coco B." userId="2f810c6f01a863e8" providerId="Windows Live" clId="Web-{F021B8F6-628E-3DA5-CE8A-35C99E133A72}" dt="2025-06-11T13:20:03.473" v="229"/>
          <ac:picMkLst>
            <pc:docMk/>
            <pc:sldMk cId="3864764411" sldId="432"/>
            <ac:picMk id="6" creationId="{C74D0B11-DD88-9C9B-5B62-BDA5A35D9EE5}"/>
          </ac:picMkLst>
        </pc:picChg>
        <pc:picChg chg="mod modCrop">
          <ac:chgData name="Coco B." userId="2f810c6f01a863e8" providerId="Windows Live" clId="Web-{F021B8F6-628E-3DA5-CE8A-35C99E133A72}" dt="2025-06-11T13:21:34.652" v="247" actId="14100"/>
          <ac:picMkLst>
            <pc:docMk/>
            <pc:sldMk cId="3864764411" sldId="432"/>
            <ac:picMk id="9" creationId="{0DBC4417-95FD-003E-E2F8-4DA1A1D0A350}"/>
          </ac:picMkLst>
        </pc:picChg>
        <pc:picChg chg="del mod">
          <ac:chgData name="Coco B." userId="2f810c6f01a863e8" providerId="Windows Live" clId="Web-{F021B8F6-628E-3DA5-CE8A-35C99E133A72}" dt="2025-06-11T13:17:17.946" v="228"/>
          <ac:picMkLst>
            <pc:docMk/>
            <pc:sldMk cId="3864764411" sldId="432"/>
            <ac:picMk id="10" creationId="{61A85559-934A-F2DF-F04B-0CB1083EBB9A}"/>
          </ac:picMkLst>
        </pc:picChg>
        <pc:picChg chg="add mod">
          <ac:chgData name="Coco B." userId="2f810c6f01a863e8" providerId="Windows Live" clId="Web-{F021B8F6-628E-3DA5-CE8A-35C99E133A72}" dt="2025-06-11T13:21:45.652" v="250" actId="1076"/>
          <ac:picMkLst>
            <pc:docMk/>
            <pc:sldMk cId="3864764411" sldId="432"/>
            <ac:picMk id="11" creationId="{38EAD4A6-5F10-5D23-6081-AFB0E3174DAA}"/>
          </ac:picMkLst>
        </pc:picChg>
      </pc:sldChg>
      <pc:sldChg chg="addSp delSp modSp add replId">
        <pc:chgData name="Coco B." userId="2f810c6f01a863e8" providerId="Windows Live" clId="Web-{F021B8F6-628E-3DA5-CE8A-35C99E133A72}" dt="2025-06-11T13:52:02.510" v="612" actId="14100"/>
        <pc:sldMkLst>
          <pc:docMk/>
          <pc:sldMk cId="2477233569" sldId="442"/>
        </pc:sldMkLst>
        <pc:spChg chg="add mod">
          <ac:chgData name="Coco B." userId="2f810c6f01a863e8" providerId="Windows Live" clId="Web-{F021B8F6-628E-3DA5-CE8A-35C99E133A72}" dt="2025-06-11T13:51:03.381" v="604" actId="14100"/>
          <ac:spMkLst>
            <pc:docMk/>
            <pc:sldMk cId="2477233569" sldId="442"/>
            <ac:spMk id="2" creationId="{98D22799-90EC-6CDC-843C-177F5C146E51}"/>
          </ac:spMkLst>
        </pc:spChg>
        <pc:spChg chg="add mod">
          <ac:chgData name="Coco B." userId="2f810c6f01a863e8" providerId="Windows Live" clId="Web-{F021B8F6-628E-3DA5-CE8A-35C99E133A72}" dt="2025-06-11T13:52:02.510" v="612" actId="14100"/>
          <ac:spMkLst>
            <pc:docMk/>
            <pc:sldMk cId="2477233569" sldId="442"/>
            <ac:spMk id="3" creationId="{14368155-A92D-8D2D-A571-03B95A90DB58}"/>
          </ac:spMkLst>
        </pc:spChg>
        <pc:spChg chg="add del mod">
          <ac:chgData name="Coco B." userId="2f810c6f01a863e8" providerId="Windows Live" clId="Web-{F021B8F6-628E-3DA5-CE8A-35C99E133A72}" dt="2025-06-11T13:38:21.361" v="523"/>
          <ac:spMkLst>
            <pc:docMk/>
            <pc:sldMk cId="2477233569" sldId="442"/>
            <ac:spMk id="3" creationId="{FA2F2429-EC55-5A05-2075-7B4DFDC6B729}"/>
          </ac:spMkLst>
        </pc:spChg>
        <pc:spChg chg="mod">
          <ac:chgData name="Coco B." userId="2f810c6f01a863e8" providerId="Windows Live" clId="Web-{F021B8F6-628E-3DA5-CE8A-35C99E133A72}" dt="2025-06-11T13:46:44.488" v="589" actId="20577"/>
          <ac:spMkLst>
            <pc:docMk/>
            <pc:sldMk cId="2477233569" sldId="442"/>
            <ac:spMk id="5" creationId="{5DCB0DD0-E7EC-9D05-81EA-A50827E26710}"/>
          </ac:spMkLst>
        </pc:spChg>
        <pc:spChg chg="add del">
          <ac:chgData name="Coco B." userId="2f810c6f01a863e8" providerId="Windows Live" clId="Web-{F021B8F6-628E-3DA5-CE8A-35C99E133A72}" dt="2025-06-11T13:40:25.307" v="528"/>
          <ac:spMkLst>
            <pc:docMk/>
            <pc:sldMk cId="2477233569" sldId="442"/>
            <ac:spMk id="7" creationId="{229E503B-E471-8715-6D8E-F8298AC1DF06}"/>
          </ac:spMkLst>
        </pc:spChg>
        <pc:spChg chg="add del">
          <ac:chgData name="Coco B." userId="2f810c6f01a863e8" providerId="Windows Live" clId="Web-{F021B8F6-628E-3DA5-CE8A-35C99E133A72}" dt="2025-06-11T13:40:19.900" v="525"/>
          <ac:spMkLst>
            <pc:docMk/>
            <pc:sldMk cId="2477233569" sldId="442"/>
            <ac:spMk id="9" creationId="{8C73BA83-B885-2FB3-DE44-E4D11A30F0E8}"/>
          </ac:spMkLst>
        </pc:spChg>
        <pc:spChg chg="add del mod">
          <ac:chgData name="Coco B." userId="2f810c6f01a863e8" providerId="Windows Live" clId="Web-{F021B8F6-628E-3DA5-CE8A-35C99E133A72}" dt="2025-06-11T13:40:24.322" v="527"/>
          <ac:spMkLst>
            <pc:docMk/>
            <pc:sldMk cId="2477233569" sldId="442"/>
            <ac:spMk id="10" creationId="{939A83B2-D247-3A4F-F3FF-657E934EFC22}"/>
          </ac:spMkLst>
        </pc:spChg>
        <pc:spChg chg="add del mod">
          <ac:chgData name="Coco B." userId="2f810c6f01a863e8" providerId="Windows Live" clId="Web-{F021B8F6-628E-3DA5-CE8A-35C99E133A72}" dt="2025-06-11T13:40:27.494" v="529"/>
          <ac:spMkLst>
            <pc:docMk/>
            <pc:sldMk cId="2477233569" sldId="442"/>
            <ac:spMk id="13" creationId="{CFF101D6-B1CC-37DE-3961-3FA55B7662D8}"/>
          </ac:spMkLst>
        </pc:spChg>
        <pc:spChg chg="add mod">
          <ac:chgData name="Coco B." userId="2f810c6f01a863e8" providerId="Windows Live" clId="Web-{F021B8F6-628E-3DA5-CE8A-35C99E133A72}" dt="2025-06-11T13:41:45.562" v="568" actId="20577"/>
          <ac:spMkLst>
            <pc:docMk/>
            <pc:sldMk cId="2477233569" sldId="442"/>
            <ac:spMk id="16" creationId="{1CECE6EA-C1F8-4E63-3031-B086181A7677}"/>
          </ac:spMkLst>
        </pc:spChg>
        <pc:spChg chg="add del mod">
          <ac:chgData name="Coco B." userId="2f810c6f01a863e8" providerId="Windows Live" clId="Web-{F021B8F6-628E-3DA5-CE8A-35C99E133A72}" dt="2025-06-11T13:45:13.467" v="575"/>
          <ac:spMkLst>
            <pc:docMk/>
            <pc:sldMk cId="2477233569" sldId="442"/>
            <ac:spMk id="17" creationId="{2FDB61C4-4293-AC01-77EA-293DFD659E73}"/>
          </ac:spMkLst>
        </pc:spChg>
        <pc:spChg chg="add del mod">
          <ac:chgData name="Coco B." userId="2f810c6f01a863e8" providerId="Windows Live" clId="Web-{F021B8F6-628E-3DA5-CE8A-35C99E133A72}" dt="2025-06-11T13:46:48.473" v="590"/>
          <ac:spMkLst>
            <pc:docMk/>
            <pc:sldMk cId="2477233569" sldId="442"/>
            <ac:spMk id="18" creationId="{34A20500-3427-1994-2E5F-98AA17DE09A9}"/>
          </ac:spMkLst>
        </pc:spChg>
        <pc:spChg chg="add del mod">
          <ac:chgData name="Coco B." userId="2f810c6f01a863e8" providerId="Windows Live" clId="Web-{F021B8F6-628E-3DA5-CE8A-35C99E133A72}" dt="2025-06-11T13:50:52.364" v="598"/>
          <ac:spMkLst>
            <pc:docMk/>
            <pc:sldMk cId="2477233569" sldId="442"/>
            <ac:spMk id="19" creationId="{64B32072-3947-6410-12CD-0FB3266D6041}"/>
          </ac:spMkLst>
        </pc:spChg>
        <pc:picChg chg="add del">
          <ac:chgData name="Coco B." userId="2f810c6f01a863e8" providerId="Windows Live" clId="Web-{F021B8F6-628E-3DA5-CE8A-35C99E133A72}" dt="2025-06-11T13:38:44.003" v="524"/>
          <ac:picMkLst>
            <pc:docMk/>
            <pc:sldMk cId="2477233569" sldId="442"/>
            <ac:picMk id="6" creationId="{4DEE4670-9220-657F-F9F3-5C02313ACF88}"/>
          </ac:picMkLst>
        </pc:picChg>
        <pc:picChg chg="del">
          <ac:chgData name="Coco B." userId="2f810c6f01a863e8" providerId="Windows Live" clId="Web-{F021B8F6-628E-3DA5-CE8A-35C99E133A72}" dt="2025-06-11T13:36:06.133" v="498"/>
          <ac:picMkLst>
            <pc:docMk/>
            <pc:sldMk cId="2477233569" sldId="442"/>
            <ac:picMk id="8" creationId="{AFF306CF-9301-6916-F608-467216123AEA}"/>
          </ac:picMkLst>
        </pc:picChg>
        <pc:picChg chg="add del mod">
          <ac:chgData name="Coco B." userId="2f810c6f01a863e8" providerId="Windows Live" clId="Web-{F021B8F6-628E-3DA5-CE8A-35C99E133A72}" dt="2025-06-11T13:38:18.204" v="517"/>
          <ac:picMkLst>
            <pc:docMk/>
            <pc:sldMk cId="2477233569" sldId="442"/>
            <ac:picMk id="11" creationId="{80546161-5865-DC1C-A77D-6BFB7A06BA2C}"/>
          </ac:picMkLst>
        </pc:picChg>
        <pc:picChg chg="add mod ord">
          <ac:chgData name="Coco B." userId="2f810c6f01a863e8" providerId="Windows Live" clId="Web-{F021B8F6-628E-3DA5-CE8A-35C99E133A72}" dt="2025-06-11T13:41:15.873" v="541" actId="1076"/>
          <ac:picMkLst>
            <pc:docMk/>
            <pc:sldMk cId="2477233569" sldId="442"/>
            <ac:picMk id="14" creationId="{4E72E35F-0313-E4EE-03F7-A8422F717B69}"/>
          </ac:picMkLst>
        </pc:picChg>
        <pc:picChg chg="add mod">
          <ac:chgData name="Coco B." userId="2f810c6f01a863e8" providerId="Windows Live" clId="Web-{F021B8F6-628E-3DA5-CE8A-35C99E133A72}" dt="2025-06-11T13:41:11.575" v="540" actId="14100"/>
          <ac:picMkLst>
            <pc:docMk/>
            <pc:sldMk cId="2477233569" sldId="442"/>
            <ac:picMk id="15" creationId="{1BA71BED-CB0C-A71D-BF2F-2723E4391508}"/>
          </ac:picMkLst>
        </pc:picChg>
      </pc:sldChg>
      <pc:sldChg chg="new">
        <pc:chgData name="Coco B." userId="2f810c6f01a863e8" providerId="Windows Live" clId="Web-{F021B8F6-628E-3DA5-CE8A-35C99E133A72}" dt="2025-06-11T13:41:22.045" v="542"/>
        <pc:sldMkLst>
          <pc:docMk/>
          <pc:sldMk cId="4000732350" sldId="444"/>
        </pc:sldMkLst>
      </pc:sldChg>
      <pc:sldChg chg="new">
        <pc:chgData name="Coco B." userId="2f810c6f01a863e8" providerId="Windows Live" clId="Web-{F021B8F6-628E-3DA5-CE8A-35C99E133A72}" dt="2025-06-11T13:41:27.186" v="543"/>
        <pc:sldMkLst>
          <pc:docMk/>
          <pc:sldMk cId="687812318" sldId="445"/>
        </pc:sldMkLst>
      </pc:sldChg>
    </pc:docChg>
  </pc:docChgLst>
  <pc:docChgLst>
    <pc:chgData name="Akram Atouile" userId="d54f35c6555e4497" providerId="Windows Live" clId="Web-{4C0C2F87-23BA-45C3-8B69-4E9B3412973A}"/>
    <pc:docChg chg="modSld">
      <pc:chgData name="Akram Atouile" userId="d54f35c6555e4497" providerId="Windows Live" clId="Web-{4C0C2F87-23BA-45C3-8B69-4E9B3412973A}" dt="2025-05-15T09:34:03.141" v="109" actId="20577"/>
      <pc:docMkLst>
        <pc:docMk/>
      </pc:docMkLst>
      <pc:sldChg chg="modSp">
        <pc:chgData name="Akram Atouile" userId="d54f35c6555e4497" providerId="Windows Live" clId="Web-{4C0C2F87-23BA-45C3-8B69-4E9B3412973A}" dt="2025-05-15T09:34:03.141" v="109" actId="20577"/>
        <pc:sldMkLst>
          <pc:docMk/>
          <pc:sldMk cId="1906914131" sldId="366"/>
        </pc:sldMkLst>
      </pc:sldChg>
    </pc:docChg>
  </pc:docChgLst>
  <pc:docChgLst>
    <pc:chgData name="sarah hadi" userId="93ee62a5e095bd60" providerId="Windows Live" clId="Web-{0A4593DB-47FE-F494-1397-593FAF407B6F}"/>
    <pc:docChg chg="addSld delSld modSld">
      <pc:chgData name="sarah hadi" userId="93ee62a5e095bd60" providerId="Windows Live" clId="Web-{0A4593DB-47FE-F494-1397-593FAF407B6F}" dt="2025-03-25T08:57:52.101" v="142"/>
      <pc:docMkLst>
        <pc:docMk/>
      </pc:docMkLst>
      <pc:sldChg chg="modSp">
        <pc:chgData name="sarah hadi" userId="93ee62a5e095bd60" providerId="Windows Live" clId="Web-{0A4593DB-47FE-F494-1397-593FAF407B6F}" dt="2025-03-25T07:22:06.349" v="20" actId="20577"/>
        <pc:sldMkLst>
          <pc:docMk/>
          <pc:sldMk cId="2764322103" sldId="285"/>
        </pc:sldMkLst>
      </pc:sldChg>
      <pc:sldChg chg="addSp delSp modSp">
        <pc:chgData name="sarah hadi" userId="93ee62a5e095bd60" providerId="Windows Live" clId="Web-{0A4593DB-47FE-F494-1397-593FAF407B6F}" dt="2025-03-25T07:33:53.856" v="116" actId="20577"/>
        <pc:sldMkLst>
          <pc:docMk/>
          <pc:sldMk cId="1800076033" sldId="292"/>
        </pc:sldMkLst>
      </pc:sldChg>
      <pc:sldChg chg="addSp modSp">
        <pc:chgData name="sarah hadi" userId="93ee62a5e095bd60" providerId="Windows Live" clId="Web-{0A4593DB-47FE-F494-1397-593FAF407B6F}" dt="2025-03-25T08:50:26.116" v="140" actId="1076"/>
        <pc:sldMkLst>
          <pc:docMk/>
          <pc:sldMk cId="30538623" sldId="293"/>
        </pc:sldMkLst>
      </pc:sldChg>
      <pc:sldChg chg="new del">
        <pc:chgData name="sarah hadi" userId="93ee62a5e095bd60" providerId="Windows Live" clId="Web-{0A4593DB-47FE-F494-1397-593FAF407B6F}" dt="2025-03-25T08:57:52.101" v="142"/>
        <pc:sldMkLst>
          <pc:docMk/>
          <pc:sldMk cId="1177661963" sldId="298"/>
        </pc:sldMkLst>
      </pc:sldChg>
    </pc:docChg>
  </pc:docChgLst>
  <pc:docChgLst>
    <pc:chgData name="michel amigo" userId="e89c6fa087fc999c" providerId="Windows Live" clId="Web-{0452A6D8-38B2-993F-5A94-DC93D8BA7A90}"/>
    <pc:docChg chg="modSld">
      <pc:chgData name="michel amigo" userId="e89c6fa087fc999c" providerId="Windows Live" clId="Web-{0452A6D8-38B2-993F-5A94-DC93D8BA7A90}" dt="2025-06-12T13:56:18.869" v="83" actId="20577"/>
      <pc:docMkLst>
        <pc:docMk/>
      </pc:docMkLst>
      <pc:sldChg chg="modSp">
        <pc:chgData name="michel amigo" userId="e89c6fa087fc999c" providerId="Windows Live" clId="Web-{0452A6D8-38B2-993F-5A94-DC93D8BA7A90}" dt="2025-06-12T13:10:24.157" v="12" actId="20577"/>
        <pc:sldMkLst>
          <pc:docMk/>
          <pc:sldMk cId="2388004785" sldId="481"/>
        </pc:sldMkLst>
        <pc:spChg chg="mod">
          <ac:chgData name="michel amigo" userId="e89c6fa087fc999c" providerId="Windows Live" clId="Web-{0452A6D8-38B2-993F-5A94-DC93D8BA7A90}" dt="2025-06-12T13:10:24.157" v="12" actId="20577"/>
          <ac:spMkLst>
            <pc:docMk/>
            <pc:sldMk cId="2388004785" sldId="481"/>
            <ac:spMk id="7" creationId="{08188173-8DF3-518E-61FF-6437A903758D}"/>
          </ac:spMkLst>
        </pc:spChg>
      </pc:sldChg>
      <pc:sldChg chg="modSp">
        <pc:chgData name="michel amigo" userId="e89c6fa087fc999c" providerId="Windows Live" clId="Web-{0452A6D8-38B2-993F-5A94-DC93D8BA7A90}" dt="2025-06-12T13:25:32.634" v="13" actId="20577"/>
        <pc:sldMkLst>
          <pc:docMk/>
          <pc:sldMk cId="4063000647" sldId="483"/>
        </pc:sldMkLst>
        <pc:spChg chg="mod">
          <ac:chgData name="michel amigo" userId="e89c6fa087fc999c" providerId="Windows Live" clId="Web-{0452A6D8-38B2-993F-5A94-DC93D8BA7A90}" dt="2025-06-12T13:25:32.634" v="13" actId="20577"/>
          <ac:spMkLst>
            <pc:docMk/>
            <pc:sldMk cId="4063000647" sldId="483"/>
            <ac:spMk id="8" creationId="{C85EF8FC-BE10-1BDC-8C52-0B5BBA6FCDA3}"/>
          </ac:spMkLst>
        </pc:spChg>
      </pc:sldChg>
      <pc:sldChg chg="delSp modSp">
        <pc:chgData name="michel amigo" userId="e89c6fa087fc999c" providerId="Windows Live" clId="Web-{0452A6D8-38B2-993F-5A94-DC93D8BA7A90}" dt="2025-06-12T13:56:18.869" v="83" actId="20577"/>
        <pc:sldMkLst>
          <pc:docMk/>
          <pc:sldMk cId="3295674267" sldId="491"/>
        </pc:sldMkLst>
        <pc:spChg chg="mod">
          <ac:chgData name="michel amigo" userId="e89c6fa087fc999c" providerId="Windows Live" clId="Web-{0452A6D8-38B2-993F-5A94-DC93D8BA7A90}" dt="2025-06-12T13:56:18.869" v="83" actId="20577"/>
          <ac:spMkLst>
            <pc:docMk/>
            <pc:sldMk cId="3295674267" sldId="491"/>
            <ac:spMk id="3" creationId="{C7530D8D-DDA1-7376-7576-EA65DF6079FC}"/>
          </ac:spMkLst>
        </pc:spChg>
        <pc:picChg chg="del">
          <ac:chgData name="michel amigo" userId="e89c6fa087fc999c" providerId="Windows Live" clId="Web-{0452A6D8-38B2-993F-5A94-DC93D8BA7A90}" dt="2025-06-12T13:56:02.540" v="82"/>
          <ac:picMkLst>
            <pc:docMk/>
            <pc:sldMk cId="3295674267" sldId="491"/>
            <ac:picMk id="5" creationId="{9A49DEAC-0412-CC33-E694-4BBE1147EE2A}"/>
          </ac:picMkLst>
        </pc:picChg>
      </pc:sldChg>
    </pc:docChg>
  </pc:docChgLst>
  <pc:docChgLst>
    <pc:chgData name="Sofian Archambault" userId="db12d9d74e99a5d3" providerId="Windows Live" clId="Web-{DD0C3D10-7D2C-D3A5-9F45-0142FE93E9DF}"/>
    <pc:docChg chg="modSld">
      <pc:chgData name="Sofian Archambault" userId="db12d9d74e99a5d3" providerId="Windows Live" clId="Web-{DD0C3D10-7D2C-D3A5-9F45-0142FE93E9DF}" dt="2025-05-15T09:40:38.270" v="79"/>
      <pc:docMkLst>
        <pc:docMk/>
      </pc:docMkLst>
      <pc:sldChg chg="addSp delSp modSp">
        <pc:chgData name="Sofian Archambault" userId="db12d9d74e99a5d3" providerId="Windows Live" clId="Web-{DD0C3D10-7D2C-D3A5-9F45-0142FE93E9DF}" dt="2025-05-15T09:40:38.270" v="79"/>
        <pc:sldMkLst>
          <pc:docMk/>
          <pc:sldMk cId="3321362229" sldId="375"/>
        </pc:sldMkLst>
      </pc:sldChg>
    </pc:docChg>
  </pc:docChgLst>
  <pc:docChgLst>
    <pc:chgData name="Akram Atouile" userId="d54f35c6555e4497" providerId="Windows Live" clId="Web-{5436F4AE-3D04-E58A-3440-B2A0359EF6B1}"/>
    <pc:docChg chg="modSld">
      <pc:chgData name="Akram Atouile" userId="d54f35c6555e4497" providerId="Windows Live" clId="Web-{5436F4AE-3D04-E58A-3440-B2A0359EF6B1}" dt="2025-04-01T12:49:54.291" v="38" actId="1076"/>
      <pc:docMkLst>
        <pc:docMk/>
      </pc:docMkLst>
      <pc:sldChg chg="modSp">
        <pc:chgData name="Akram Atouile" userId="d54f35c6555e4497" providerId="Windows Live" clId="Web-{5436F4AE-3D04-E58A-3440-B2A0359EF6B1}" dt="2025-04-01T12:49:54.291" v="38" actId="1076"/>
        <pc:sldMkLst>
          <pc:docMk/>
          <pc:sldMk cId="2939054367" sldId="280"/>
        </pc:sldMkLst>
      </pc:sldChg>
      <pc:sldChg chg="modSp">
        <pc:chgData name="Akram Atouile" userId="d54f35c6555e4497" providerId="Windows Live" clId="Web-{5436F4AE-3D04-E58A-3440-B2A0359EF6B1}" dt="2025-04-01T12:48:32.144" v="12" actId="20577"/>
        <pc:sldMkLst>
          <pc:docMk/>
          <pc:sldMk cId="1527331418" sldId="303"/>
        </pc:sldMkLst>
      </pc:sldChg>
      <pc:sldChg chg="modSp">
        <pc:chgData name="Akram Atouile" userId="d54f35c6555e4497" providerId="Windows Live" clId="Web-{5436F4AE-3D04-E58A-3440-B2A0359EF6B1}" dt="2025-04-01T12:42:15.555" v="1" actId="20577"/>
        <pc:sldMkLst>
          <pc:docMk/>
          <pc:sldMk cId="4196623824" sldId="313"/>
        </pc:sldMkLst>
      </pc:sldChg>
    </pc:docChg>
  </pc:docChgLst>
  <pc:docChgLst>
    <pc:chgData name="Akram Atouile" userId="d54f35c6555e4497" providerId="Windows Live" clId="Web-{EEBC6F83-4214-AEB2-A927-CDFD24980165}"/>
    <pc:docChg chg="addSld delSld modSld">
      <pc:chgData name="Akram Atouile" userId="d54f35c6555e4497" providerId="Windows Live" clId="Web-{EEBC6F83-4214-AEB2-A927-CDFD24980165}" dt="2025-06-11T13:50:44.992" v="1524" actId="1076"/>
      <pc:docMkLst>
        <pc:docMk/>
      </pc:docMkLst>
      <pc:sldChg chg="addSp delSp modSp add del">
        <pc:chgData name="Akram Atouile" userId="d54f35c6555e4497" providerId="Windows Live" clId="Web-{EEBC6F83-4214-AEB2-A927-CDFD24980165}" dt="2025-06-11T12:32:41.740" v="846"/>
        <pc:sldMkLst>
          <pc:docMk/>
          <pc:sldMk cId="2309891118" sldId="310"/>
        </pc:sldMkLst>
        <pc:spChg chg="mod">
          <ac:chgData name="Akram Atouile" userId="d54f35c6555e4497" providerId="Windows Live" clId="Web-{EEBC6F83-4214-AEB2-A927-CDFD24980165}" dt="2025-06-11T12:23:08.609" v="654" actId="20577"/>
          <ac:spMkLst>
            <pc:docMk/>
            <pc:sldMk cId="2309891118" sldId="310"/>
            <ac:spMk id="2" creationId="{0593AE40-3AE5-6F31-A485-34FAD4C3F057}"/>
          </ac:spMkLst>
        </pc:spChg>
        <pc:spChg chg="add mod">
          <ac:chgData name="Akram Atouile" userId="d54f35c6555e4497" providerId="Windows Live" clId="Web-{EEBC6F83-4214-AEB2-A927-CDFD24980165}" dt="2025-06-11T12:24:57.957" v="735"/>
          <ac:spMkLst>
            <pc:docMk/>
            <pc:sldMk cId="2309891118" sldId="310"/>
            <ac:spMk id="7" creationId="{5EBEB9B8-65EE-B3C1-942F-97099AF1160B}"/>
          </ac:spMkLst>
        </pc:spChg>
        <pc:picChg chg="del">
          <ac:chgData name="Akram Atouile" userId="d54f35c6555e4497" providerId="Windows Live" clId="Web-{EEBC6F83-4214-AEB2-A927-CDFD24980165}" dt="2025-06-11T12:24:57.957" v="735"/>
          <ac:picMkLst>
            <pc:docMk/>
            <pc:sldMk cId="2309891118" sldId="310"/>
            <ac:picMk id="5" creationId="{21928BA4-B053-5F9C-7175-54F9D2060756}"/>
          </ac:picMkLst>
        </pc:picChg>
      </pc:sldChg>
      <pc:sldChg chg="addSp delSp modSp add del">
        <pc:chgData name="Akram Atouile" userId="d54f35c6555e4497" providerId="Windows Live" clId="Web-{EEBC6F83-4214-AEB2-A927-CDFD24980165}" dt="2025-06-11T12:24:08.799" v="717"/>
        <pc:sldMkLst>
          <pc:docMk/>
          <pc:sldMk cId="1337216841" sldId="313"/>
        </pc:sldMkLst>
        <pc:spChg chg="mod">
          <ac:chgData name="Akram Atouile" userId="d54f35c6555e4497" providerId="Windows Live" clId="Web-{EEBC6F83-4214-AEB2-A927-CDFD24980165}" dt="2025-06-11T12:23:52.610" v="707" actId="1076"/>
          <ac:spMkLst>
            <pc:docMk/>
            <pc:sldMk cId="1337216841" sldId="313"/>
            <ac:spMk id="2" creationId="{9F34F13B-C063-45D5-FF11-193E12D65034}"/>
          </ac:spMkLst>
        </pc:spChg>
        <pc:spChg chg="add mod">
          <ac:chgData name="Akram Atouile" userId="d54f35c6555e4497" providerId="Windows Live" clId="Web-{EEBC6F83-4214-AEB2-A927-CDFD24980165}" dt="2025-06-11T12:24:04.142" v="713"/>
          <ac:spMkLst>
            <pc:docMk/>
            <pc:sldMk cId="1337216841" sldId="313"/>
            <ac:spMk id="7" creationId="{B85CC4EC-3234-A6BE-C2C8-40BE36AFDFE8}"/>
          </ac:spMkLst>
        </pc:spChg>
        <pc:picChg chg="del mod">
          <ac:chgData name="Akram Atouile" userId="d54f35c6555e4497" providerId="Windows Live" clId="Web-{EEBC6F83-4214-AEB2-A927-CDFD24980165}" dt="2025-06-11T12:24:04.142" v="713"/>
          <ac:picMkLst>
            <pc:docMk/>
            <pc:sldMk cId="1337216841" sldId="313"/>
            <ac:picMk id="5" creationId="{778CB54B-A59F-870D-6E45-DA64A37D145D}"/>
          </ac:picMkLst>
        </pc:picChg>
        <pc:picChg chg="del mod">
          <ac:chgData name="Akram Atouile" userId="d54f35c6555e4497" providerId="Windows Live" clId="Web-{EEBC6F83-4214-AEB2-A927-CDFD24980165}" dt="2025-06-11T12:24:04.158" v="714"/>
          <ac:picMkLst>
            <pc:docMk/>
            <pc:sldMk cId="1337216841" sldId="313"/>
            <ac:picMk id="6" creationId="{B895BEC7-16F4-ECA5-344C-127F1DEA93C8}"/>
          </ac:picMkLst>
        </pc:picChg>
      </pc:sldChg>
      <pc:sldChg chg="addSp delSp modSp">
        <pc:chgData name="Akram Atouile" userId="d54f35c6555e4497" providerId="Windows Live" clId="Web-{EEBC6F83-4214-AEB2-A927-CDFD24980165}" dt="2025-06-11T13:48:47.175" v="1514" actId="20577"/>
        <pc:sldMkLst>
          <pc:docMk/>
          <pc:sldMk cId="1010144482" sldId="344"/>
        </pc:sldMkLst>
        <pc:spChg chg="del mod">
          <ac:chgData name="Akram Atouile" userId="d54f35c6555e4497" providerId="Windows Live" clId="Web-{EEBC6F83-4214-AEB2-A927-CDFD24980165}" dt="2025-06-11T12:02:46.219" v="17"/>
          <ac:spMkLst>
            <pc:docMk/>
            <pc:sldMk cId="1010144482" sldId="344"/>
            <ac:spMk id="3" creationId="{6982CEE9-6671-97F6-6889-09178AC603A9}"/>
          </ac:spMkLst>
        </pc:spChg>
        <pc:spChg chg="mod">
          <ac:chgData name="Akram Atouile" userId="d54f35c6555e4497" providerId="Windows Live" clId="Web-{EEBC6F83-4214-AEB2-A927-CDFD24980165}" dt="2025-06-11T12:05:59.508" v="260" actId="20577"/>
          <ac:spMkLst>
            <pc:docMk/>
            <pc:sldMk cId="1010144482" sldId="344"/>
            <ac:spMk id="5" creationId="{8328751F-1E89-2369-7C3A-BC2BA3F4A375}"/>
          </ac:spMkLst>
        </pc:spChg>
        <pc:spChg chg="add del mod">
          <ac:chgData name="Akram Atouile" userId="d54f35c6555e4497" providerId="Windows Live" clId="Web-{EEBC6F83-4214-AEB2-A927-CDFD24980165}" dt="2025-06-11T12:02:56.220" v="19"/>
          <ac:spMkLst>
            <pc:docMk/>
            <pc:sldMk cId="1010144482" sldId="344"/>
            <ac:spMk id="7" creationId="{ACBEBD93-CF72-2D36-6CFD-211B16DE670F}"/>
          </ac:spMkLst>
        </pc:spChg>
        <pc:spChg chg="add mod">
          <ac:chgData name="Akram Atouile" userId="d54f35c6555e4497" providerId="Windows Live" clId="Web-{EEBC6F83-4214-AEB2-A927-CDFD24980165}" dt="2025-06-11T13:48:47.175" v="1514" actId="20577"/>
          <ac:spMkLst>
            <pc:docMk/>
            <pc:sldMk cId="1010144482" sldId="344"/>
            <ac:spMk id="10" creationId="{E4B0A8BA-9503-00DF-6416-F8EE0CF4BAF2}"/>
          </ac:spMkLst>
        </pc:spChg>
        <pc:picChg chg="del">
          <ac:chgData name="Akram Atouile" userId="d54f35c6555e4497" providerId="Windows Live" clId="Web-{EEBC6F83-4214-AEB2-A927-CDFD24980165}" dt="2025-06-11T12:02:47.610" v="18"/>
          <ac:picMkLst>
            <pc:docMk/>
            <pc:sldMk cId="1010144482" sldId="344"/>
            <ac:picMk id="2" creationId="{5AE41116-EC65-BB5F-BB05-011F3C6984A7}"/>
          </ac:picMkLst>
        </pc:picChg>
        <pc:picChg chg="add mod ord modCrop">
          <ac:chgData name="Akram Atouile" userId="d54f35c6555e4497" providerId="Windows Live" clId="Web-{EEBC6F83-4214-AEB2-A927-CDFD24980165}" dt="2025-06-11T12:08:17.201" v="268"/>
          <ac:picMkLst>
            <pc:docMk/>
            <pc:sldMk cId="1010144482" sldId="344"/>
            <ac:picMk id="8" creationId="{33F23D68-3D17-F7B3-B9B3-3A47D147DC00}"/>
          </ac:picMkLst>
        </pc:picChg>
      </pc:sldChg>
      <pc:sldChg chg="del">
        <pc:chgData name="Akram Atouile" userId="d54f35c6555e4497" providerId="Windows Live" clId="Web-{EEBC6F83-4214-AEB2-A927-CDFD24980165}" dt="2025-06-11T13:06:54.597" v="1199"/>
        <pc:sldMkLst>
          <pc:docMk/>
          <pc:sldMk cId="195985678" sldId="345"/>
        </pc:sldMkLst>
      </pc:sldChg>
      <pc:sldChg chg="del">
        <pc:chgData name="Akram Atouile" userId="d54f35c6555e4497" providerId="Windows Live" clId="Web-{EEBC6F83-4214-AEB2-A927-CDFD24980165}" dt="2025-06-11T12:12:39.960" v="366"/>
        <pc:sldMkLst>
          <pc:docMk/>
          <pc:sldMk cId="2527532607" sldId="352"/>
        </pc:sldMkLst>
      </pc:sldChg>
      <pc:sldChg chg="del">
        <pc:chgData name="Akram Atouile" userId="d54f35c6555e4497" providerId="Windows Live" clId="Web-{EEBC6F83-4214-AEB2-A927-CDFD24980165}" dt="2025-06-11T12:12:48.758" v="368"/>
        <pc:sldMkLst>
          <pc:docMk/>
          <pc:sldMk cId="2609993914" sldId="353"/>
        </pc:sldMkLst>
      </pc:sldChg>
      <pc:sldChg chg="del">
        <pc:chgData name="Akram Atouile" userId="d54f35c6555e4497" providerId="Windows Live" clId="Web-{EEBC6F83-4214-AEB2-A927-CDFD24980165}" dt="2025-06-11T12:12:37.273" v="365"/>
        <pc:sldMkLst>
          <pc:docMk/>
          <pc:sldMk cId="3617371524" sldId="373"/>
        </pc:sldMkLst>
      </pc:sldChg>
      <pc:sldChg chg="del">
        <pc:chgData name="Akram Atouile" userId="d54f35c6555e4497" providerId="Windows Live" clId="Web-{EEBC6F83-4214-AEB2-A927-CDFD24980165}" dt="2025-06-11T12:12:42.539" v="367"/>
        <pc:sldMkLst>
          <pc:docMk/>
          <pc:sldMk cId="2632650877" sldId="413"/>
        </pc:sldMkLst>
      </pc:sldChg>
      <pc:sldChg chg="modSp">
        <pc:chgData name="Akram Atouile" userId="d54f35c6555e4497" providerId="Windows Live" clId="Web-{EEBC6F83-4214-AEB2-A927-CDFD24980165}" dt="2025-06-11T13:50:44.992" v="1524" actId="1076"/>
        <pc:sldMkLst>
          <pc:docMk/>
          <pc:sldMk cId="3060628494" sldId="425"/>
        </pc:sldMkLst>
        <pc:spChg chg="mod">
          <ac:chgData name="Akram Atouile" userId="d54f35c6555e4497" providerId="Windows Live" clId="Web-{EEBC6F83-4214-AEB2-A927-CDFD24980165}" dt="2025-06-11T13:50:44.992" v="1524" actId="1076"/>
          <ac:spMkLst>
            <pc:docMk/>
            <pc:sldMk cId="3060628494" sldId="425"/>
            <ac:spMk id="12" creationId="{40C2CDB4-F3D7-1783-C98D-6A302B2A423B}"/>
          </ac:spMkLst>
        </pc:spChg>
      </pc:sldChg>
      <pc:sldChg chg="addSp delSp modSp">
        <pc:chgData name="Akram Atouile" userId="d54f35c6555e4497" providerId="Windows Live" clId="Web-{EEBC6F83-4214-AEB2-A927-CDFD24980165}" dt="2025-06-11T13:08:14.850" v="1201"/>
        <pc:sldMkLst>
          <pc:docMk/>
          <pc:sldMk cId="423467989" sldId="426"/>
        </pc:sldMkLst>
        <pc:picChg chg="add del mod">
          <ac:chgData name="Akram Atouile" userId="d54f35c6555e4497" providerId="Windows Live" clId="Web-{EEBC6F83-4214-AEB2-A927-CDFD24980165}" dt="2025-06-11T13:08:14.850" v="1201"/>
          <ac:picMkLst>
            <pc:docMk/>
            <pc:sldMk cId="423467989" sldId="426"/>
            <ac:picMk id="3" creationId="{39BB9ED0-47B4-969B-83C2-2CE13D975445}"/>
          </ac:picMkLst>
        </pc:picChg>
      </pc:sldChg>
      <pc:sldChg chg="addSp modSp">
        <pc:chgData name="Akram Atouile" userId="d54f35c6555e4497" providerId="Windows Live" clId="Web-{EEBC6F83-4214-AEB2-A927-CDFD24980165}" dt="2025-06-11T13:16:01.133" v="1279" actId="1076"/>
        <pc:sldMkLst>
          <pc:docMk/>
          <pc:sldMk cId="3431053140" sldId="430"/>
        </pc:sldMkLst>
        <pc:picChg chg="add mod">
          <ac:chgData name="Akram Atouile" userId="d54f35c6555e4497" providerId="Windows Live" clId="Web-{EEBC6F83-4214-AEB2-A927-CDFD24980165}" dt="2025-06-11T13:16:01.133" v="1279" actId="1076"/>
          <ac:picMkLst>
            <pc:docMk/>
            <pc:sldMk cId="3431053140" sldId="430"/>
            <ac:picMk id="5" creationId="{B996DD4C-2AD0-36F3-13BD-3BA8EEDB82CC}"/>
          </ac:picMkLst>
        </pc:picChg>
      </pc:sldChg>
      <pc:sldChg chg="addSp modSp">
        <pc:chgData name="Akram Atouile" userId="d54f35c6555e4497" providerId="Windows Live" clId="Web-{EEBC6F83-4214-AEB2-A927-CDFD24980165}" dt="2025-06-11T12:07:40.559" v="264" actId="1076"/>
        <pc:sldMkLst>
          <pc:docMk/>
          <pc:sldMk cId="2676167203" sldId="431"/>
        </pc:sldMkLst>
        <pc:picChg chg="add mod">
          <ac:chgData name="Akram Atouile" userId="d54f35c6555e4497" providerId="Windows Live" clId="Web-{EEBC6F83-4214-AEB2-A927-CDFD24980165}" dt="2025-06-11T12:07:40.559" v="264" actId="1076"/>
          <ac:picMkLst>
            <pc:docMk/>
            <pc:sldMk cId="2676167203" sldId="431"/>
            <ac:picMk id="5" creationId="{789025DB-F5DF-39EC-F2C2-42C207089AAD}"/>
          </ac:picMkLst>
        </pc:picChg>
      </pc:sldChg>
      <pc:sldChg chg="addSp modSp">
        <pc:chgData name="Akram Atouile" userId="d54f35c6555e4497" providerId="Windows Live" clId="Web-{EEBC6F83-4214-AEB2-A927-CDFD24980165}" dt="2025-06-11T13:16:17.806" v="1281" actId="1076"/>
        <pc:sldMkLst>
          <pc:docMk/>
          <pc:sldMk cId="3864764411" sldId="432"/>
        </pc:sldMkLst>
        <pc:picChg chg="add mod">
          <ac:chgData name="Akram Atouile" userId="d54f35c6555e4497" providerId="Windows Live" clId="Web-{EEBC6F83-4214-AEB2-A927-CDFD24980165}" dt="2025-06-11T10:00:22.594" v="1" actId="1076"/>
          <ac:picMkLst>
            <pc:docMk/>
            <pc:sldMk cId="3864764411" sldId="432"/>
            <ac:picMk id="2" creationId="{0FDE0CA1-2CB8-87D6-032B-8570057CB1CE}"/>
          </ac:picMkLst>
        </pc:picChg>
        <pc:picChg chg="add mod">
          <ac:chgData name="Akram Atouile" userId="d54f35c6555e4497" providerId="Windows Live" clId="Web-{EEBC6F83-4214-AEB2-A927-CDFD24980165}" dt="2025-06-11T12:52:42.081" v="1189" actId="1076"/>
          <ac:picMkLst>
            <pc:docMk/>
            <pc:sldMk cId="3864764411" sldId="432"/>
            <ac:picMk id="5" creationId="{9A6792C8-CF37-2909-C3A5-4CA826CDBD37}"/>
          </ac:picMkLst>
        </pc:picChg>
        <pc:picChg chg="add mod">
          <ac:chgData name="Akram Atouile" userId="d54f35c6555e4497" providerId="Windows Live" clId="Web-{EEBC6F83-4214-AEB2-A927-CDFD24980165}" dt="2025-06-11T13:16:17.806" v="1281" actId="1076"/>
          <ac:picMkLst>
            <pc:docMk/>
            <pc:sldMk cId="3864764411" sldId="432"/>
            <ac:picMk id="10" creationId="{61A85559-934A-F2DF-F04B-0CB1083EBB9A}"/>
          </ac:picMkLst>
        </pc:picChg>
      </pc:sldChg>
      <pc:sldChg chg="addSp delSp modSp add del replId">
        <pc:chgData name="Akram Atouile" userId="d54f35c6555e4497" providerId="Windows Live" clId="Web-{EEBC6F83-4214-AEB2-A927-CDFD24980165}" dt="2025-06-11T12:36:25.482" v="938"/>
        <pc:sldMkLst>
          <pc:docMk/>
          <pc:sldMk cId="907570018" sldId="434"/>
        </pc:sldMkLst>
        <pc:spChg chg="del">
          <ac:chgData name="Akram Atouile" userId="d54f35c6555e4497" providerId="Windows Live" clId="Web-{EEBC6F83-4214-AEB2-A927-CDFD24980165}" dt="2025-06-11T12:09:08.093" v="312"/>
          <ac:spMkLst>
            <pc:docMk/>
            <pc:sldMk cId="907570018" sldId="434"/>
            <ac:spMk id="3" creationId="{1A661EB3-FBCF-25FF-2DF8-CDE7FAB52EDF}"/>
          </ac:spMkLst>
        </pc:spChg>
        <pc:spChg chg="mod">
          <ac:chgData name="Akram Atouile" userId="d54f35c6555e4497" providerId="Windows Live" clId="Web-{EEBC6F83-4214-AEB2-A927-CDFD24980165}" dt="2025-06-11T12:12:15.319" v="359" actId="20577"/>
          <ac:spMkLst>
            <pc:docMk/>
            <pc:sldMk cId="907570018" sldId="434"/>
            <ac:spMk id="5" creationId="{13044C82-4B27-99C0-4E2B-D84A01A7825D}"/>
          </ac:spMkLst>
        </pc:spChg>
        <pc:spChg chg="add mod">
          <ac:chgData name="Akram Atouile" userId="d54f35c6555e4497" providerId="Windows Live" clId="Web-{EEBC6F83-4214-AEB2-A927-CDFD24980165}" dt="2025-06-11T12:19:54.633" v="587" actId="20577"/>
          <ac:spMkLst>
            <pc:docMk/>
            <pc:sldMk cId="907570018" sldId="434"/>
            <ac:spMk id="6" creationId="{912F9AE5-9DC2-99A9-5875-7A14371E0882}"/>
          </ac:spMkLst>
        </pc:spChg>
        <pc:spChg chg="add del mod">
          <ac:chgData name="Akram Atouile" userId="d54f35c6555e4497" providerId="Windows Live" clId="Web-{EEBC6F83-4214-AEB2-A927-CDFD24980165}" dt="2025-06-11T12:12:17.600" v="361"/>
          <ac:spMkLst>
            <pc:docMk/>
            <pc:sldMk cId="907570018" sldId="434"/>
            <ac:spMk id="8" creationId="{9DC1AF2C-D846-A921-3486-F5A5C8928F79}"/>
          </ac:spMkLst>
        </pc:spChg>
        <pc:spChg chg="add del mod">
          <ac:chgData name="Akram Atouile" userId="d54f35c6555e4497" providerId="Windows Live" clId="Web-{EEBC6F83-4214-AEB2-A927-CDFD24980165}" dt="2025-06-11T12:13:40.228" v="370"/>
          <ac:spMkLst>
            <pc:docMk/>
            <pc:sldMk cId="907570018" sldId="434"/>
            <ac:spMk id="11" creationId="{3B270964-05CC-0D8E-7A54-0F2AFAF0805B}"/>
          </ac:spMkLst>
        </pc:spChg>
        <pc:picChg chg="del mod">
          <ac:chgData name="Akram Atouile" userId="d54f35c6555e4497" providerId="Windows Live" clId="Web-{EEBC6F83-4214-AEB2-A927-CDFD24980165}" dt="2025-06-11T12:12:16.725" v="360"/>
          <ac:picMkLst>
            <pc:docMk/>
            <pc:sldMk cId="907570018" sldId="434"/>
            <ac:picMk id="2" creationId="{4D7CAA5F-640B-ABA2-2EFD-17C7BA63574F}"/>
          </ac:picMkLst>
        </pc:picChg>
        <pc:picChg chg="add del mod ord">
          <ac:chgData name="Akram Atouile" userId="d54f35c6555e4497" providerId="Windows Live" clId="Web-{EEBC6F83-4214-AEB2-A927-CDFD24980165}" dt="2025-06-11T12:13:39.259" v="369"/>
          <ac:picMkLst>
            <pc:docMk/>
            <pc:sldMk cId="907570018" sldId="434"/>
            <ac:picMk id="9" creationId="{7A145BAD-77E9-C956-A3C8-C89C149C9AE0}"/>
          </ac:picMkLst>
        </pc:picChg>
        <pc:picChg chg="add mod ord">
          <ac:chgData name="Akram Atouile" userId="d54f35c6555e4497" providerId="Windows Live" clId="Web-{EEBC6F83-4214-AEB2-A927-CDFD24980165}" dt="2025-06-11T12:13:46.775" v="373" actId="1076"/>
          <ac:picMkLst>
            <pc:docMk/>
            <pc:sldMk cId="907570018" sldId="434"/>
            <ac:picMk id="12" creationId="{D7186D16-88A5-E09A-847F-7128DC052432}"/>
          </ac:picMkLst>
        </pc:picChg>
      </pc:sldChg>
      <pc:sldChg chg="addSp delSp modSp add replId">
        <pc:chgData name="Akram Atouile" userId="d54f35c6555e4497" providerId="Windows Live" clId="Web-{EEBC6F83-4214-AEB2-A927-CDFD24980165}" dt="2025-06-11T13:48:38.769" v="1511" actId="20577"/>
        <pc:sldMkLst>
          <pc:docMk/>
          <pc:sldMk cId="1601196913" sldId="435"/>
        </pc:sldMkLst>
        <pc:spChg chg="add del mod">
          <ac:chgData name="Akram Atouile" userId="d54f35c6555e4497" providerId="Windows Live" clId="Web-{EEBC6F83-4214-AEB2-A927-CDFD24980165}" dt="2025-06-11T12:20:01.555" v="590"/>
          <ac:spMkLst>
            <pc:docMk/>
            <pc:sldMk cId="1601196913" sldId="435"/>
            <ac:spMk id="3" creationId="{A0EB2CB9-7957-8CFF-3F83-5B7B4A085CA5}"/>
          </ac:spMkLst>
        </pc:spChg>
        <pc:spChg chg="mod">
          <ac:chgData name="Akram Atouile" userId="d54f35c6555e4497" providerId="Windows Live" clId="Web-{EEBC6F83-4214-AEB2-A927-CDFD24980165}" dt="2025-06-11T12:45:10.252" v="979" actId="20577"/>
          <ac:spMkLst>
            <pc:docMk/>
            <pc:sldMk cId="1601196913" sldId="435"/>
            <ac:spMk id="5" creationId="{A42F4D8F-3079-C301-3EE3-EB04E79E6669}"/>
          </ac:spMkLst>
        </pc:spChg>
        <pc:spChg chg="mod">
          <ac:chgData name="Akram Atouile" userId="d54f35c6555e4497" providerId="Windows Live" clId="Web-{EEBC6F83-4214-AEB2-A927-CDFD24980165}" dt="2025-06-11T13:48:38.769" v="1511" actId="20577"/>
          <ac:spMkLst>
            <pc:docMk/>
            <pc:sldMk cId="1601196913" sldId="435"/>
            <ac:spMk id="6" creationId="{2BDE9CBB-FEA1-5D4C-CF23-B53CA4BD3BAB}"/>
          </ac:spMkLst>
        </pc:spChg>
        <pc:picChg chg="add mod ord">
          <ac:chgData name="Akram Atouile" userId="d54f35c6555e4497" providerId="Windows Live" clId="Web-{EEBC6F83-4214-AEB2-A927-CDFD24980165}" dt="2025-06-11T12:35:13.480" v="901" actId="1076"/>
          <ac:picMkLst>
            <pc:docMk/>
            <pc:sldMk cId="1601196913" sldId="435"/>
            <ac:picMk id="7" creationId="{DF1B322F-0206-3FD2-52C4-E8E0F03C79F7}"/>
          </ac:picMkLst>
        </pc:picChg>
        <pc:picChg chg="add del mod">
          <ac:chgData name="Akram Atouile" userId="d54f35c6555e4497" providerId="Windows Live" clId="Web-{EEBC6F83-4214-AEB2-A927-CDFD24980165}" dt="2025-06-11T12:35:06.542" v="898"/>
          <ac:picMkLst>
            <pc:docMk/>
            <pc:sldMk cId="1601196913" sldId="435"/>
            <ac:picMk id="8" creationId="{FB75D1DB-6396-ED92-69CD-EC5F1A34117D}"/>
          </ac:picMkLst>
        </pc:picChg>
        <pc:picChg chg="del">
          <ac:chgData name="Akram Atouile" userId="d54f35c6555e4497" providerId="Windows Live" clId="Web-{EEBC6F83-4214-AEB2-A927-CDFD24980165}" dt="2025-06-11T12:20:00.367" v="589"/>
          <ac:picMkLst>
            <pc:docMk/>
            <pc:sldMk cId="1601196913" sldId="435"/>
            <ac:picMk id="12" creationId="{2D243C93-4FB0-1180-F9AF-264F96C530DB}"/>
          </ac:picMkLst>
        </pc:picChg>
      </pc:sldChg>
      <pc:sldChg chg="addSp delSp modSp new del">
        <pc:chgData name="Akram Atouile" userId="d54f35c6555e4497" providerId="Windows Live" clId="Web-{EEBC6F83-4214-AEB2-A927-CDFD24980165}" dt="2025-06-11T12:34:12.399" v="871"/>
        <pc:sldMkLst>
          <pc:docMk/>
          <pc:sldMk cId="1812110504" sldId="436"/>
        </pc:sldMkLst>
        <pc:spChg chg="mod">
          <ac:chgData name="Akram Atouile" userId="d54f35c6555e4497" providerId="Windows Live" clId="Web-{EEBC6F83-4214-AEB2-A927-CDFD24980165}" dt="2025-06-11T12:32:36.802" v="842" actId="20577"/>
          <ac:spMkLst>
            <pc:docMk/>
            <pc:sldMk cId="1812110504" sldId="436"/>
            <ac:spMk id="2" creationId="{85C8608C-3286-74AC-18C9-5FD6B14E61B6}"/>
          </ac:spMkLst>
        </pc:spChg>
        <pc:spChg chg="del">
          <ac:chgData name="Akram Atouile" userId="d54f35c6555e4497" providerId="Windows Live" clId="Web-{EEBC6F83-4214-AEB2-A927-CDFD24980165}" dt="2025-06-11T12:24:06.267" v="715"/>
          <ac:spMkLst>
            <pc:docMk/>
            <pc:sldMk cId="1812110504" sldId="436"/>
            <ac:spMk id="3" creationId="{CE12175B-5472-536E-4503-741DA12C8211}"/>
          </ac:spMkLst>
        </pc:spChg>
        <pc:spChg chg="add mod">
          <ac:chgData name="Akram Atouile" userId="d54f35c6555e4497" providerId="Windows Live" clId="Web-{EEBC6F83-4214-AEB2-A927-CDFD24980165}" dt="2025-06-11T12:32:40.911" v="845"/>
          <ac:spMkLst>
            <pc:docMk/>
            <pc:sldMk cId="1812110504" sldId="436"/>
            <ac:spMk id="9" creationId="{5F471E59-87A9-47A3-FC67-F66EB19CEF65}"/>
          </ac:spMkLst>
        </pc:spChg>
        <pc:picChg chg="add del mod ord">
          <ac:chgData name="Akram Atouile" userId="d54f35c6555e4497" providerId="Windows Live" clId="Web-{EEBC6F83-4214-AEB2-A927-CDFD24980165}" dt="2025-06-11T12:32:40.911" v="845"/>
          <ac:picMkLst>
            <pc:docMk/>
            <pc:sldMk cId="1812110504" sldId="436"/>
            <ac:picMk id="5" creationId="{55DE0C78-93EF-FAD2-0088-55E8F4C55219}"/>
          </ac:picMkLst>
        </pc:picChg>
        <pc:picChg chg="add del mod">
          <ac:chgData name="Akram Atouile" userId="d54f35c6555e4497" providerId="Windows Live" clId="Web-{EEBC6F83-4214-AEB2-A927-CDFD24980165}" dt="2025-06-11T12:32:38.739" v="843"/>
          <ac:picMkLst>
            <pc:docMk/>
            <pc:sldMk cId="1812110504" sldId="436"/>
            <ac:picMk id="6" creationId="{32F970FE-65EE-270D-7D57-D02C33EAF6A8}"/>
          </ac:picMkLst>
        </pc:picChg>
        <pc:picChg chg="add del mod">
          <ac:chgData name="Akram Atouile" userId="d54f35c6555e4497" providerId="Windows Live" clId="Web-{EEBC6F83-4214-AEB2-A927-CDFD24980165}" dt="2025-06-11T12:32:40.239" v="844"/>
          <ac:picMkLst>
            <pc:docMk/>
            <pc:sldMk cId="1812110504" sldId="436"/>
            <ac:picMk id="7" creationId="{D3F4F3DA-1535-0096-A10A-50275CFA00D2}"/>
          </ac:picMkLst>
        </pc:picChg>
      </pc:sldChg>
      <pc:sldChg chg="new del">
        <pc:chgData name="Akram Atouile" userId="d54f35c6555e4497" providerId="Windows Live" clId="Web-{EEBC6F83-4214-AEB2-A927-CDFD24980165}" dt="2025-06-11T12:23:42.298" v="704"/>
        <pc:sldMkLst>
          <pc:docMk/>
          <pc:sldMk cId="3443376076" sldId="436"/>
        </pc:sldMkLst>
      </pc:sldChg>
      <pc:sldChg chg="addSp delSp modSp add replId">
        <pc:chgData name="Akram Atouile" userId="d54f35c6555e4497" providerId="Windows Live" clId="Web-{EEBC6F83-4214-AEB2-A927-CDFD24980165}" dt="2025-06-11T13:47:58.189" v="1496" actId="1076"/>
        <pc:sldMkLst>
          <pc:docMk/>
          <pc:sldMk cId="2641147914" sldId="437"/>
        </pc:sldMkLst>
        <pc:spChg chg="add del mod">
          <ac:chgData name="Akram Atouile" userId="d54f35c6555e4497" providerId="Windows Live" clId="Web-{EEBC6F83-4214-AEB2-A927-CDFD24980165}" dt="2025-06-11T12:30:16.453" v="780"/>
          <ac:spMkLst>
            <pc:docMk/>
            <pc:sldMk cId="2641147914" sldId="437"/>
            <ac:spMk id="3" creationId="{6A6E2CD4-ACCB-0B74-4A00-2CDFF1CCA3C6}"/>
          </ac:spMkLst>
        </pc:spChg>
        <pc:spChg chg="mod">
          <ac:chgData name="Akram Atouile" userId="d54f35c6555e4497" providerId="Windows Live" clId="Web-{EEBC6F83-4214-AEB2-A927-CDFD24980165}" dt="2025-06-11T12:36:12.622" v="937" actId="20577"/>
          <ac:spMkLst>
            <pc:docMk/>
            <pc:sldMk cId="2641147914" sldId="437"/>
            <ac:spMk id="5" creationId="{9EA990D4-8581-9E2F-BC4A-80F470317FF3}"/>
          </ac:spMkLst>
        </pc:spChg>
        <pc:spChg chg="del">
          <ac:chgData name="Akram Atouile" userId="d54f35c6555e4497" providerId="Windows Live" clId="Web-{EEBC6F83-4214-AEB2-A927-CDFD24980165}" dt="2025-06-11T12:30:14.375" v="778"/>
          <ac:spMkLst>
            <pc:docMk/>
            <pc:sldMk cId="2641147914" sldId="437"/>
            <ac:spMk id="10" creationId="{DB363B6A-39E5-4291-179A-5FE4AE66DB88}"/>
          </ac:spMkLst>
        </pc:spChg>
        <pc:spChg chg="add del mod">
          <ac:chgData name="Akram Atouile" userId="d54f35c6555e4497" providerId="Windows Live" clId="Web-{EEBC6F83-4214-AEB2-A927-CDFD24980165}" dt="2025-06-11T13:38:44.887" v="1384"/>
          <ac:spMkLst>
            <pc:docMk/>
            <pc:sldMk cId="2641147914" sldId="437"/>
            <ac:spMk id="12" creationId="{B10E2A48-B2A7-9D8F-0C6F-88988C46C605}"/>
          </ac:spMkLst>
        </pc:spChg>
        <pc:graphicFrameChg chg="add mod modGraphic">
          <ac:chgData name="Akram Atouile" userId="d54f35c6555e4497" providerId="Windows Live" clId="Web-{EEBC6F83-4214-AEB2-A927-CDFD24980165}" dt="2025-06-11T13:40:14.578" v="1409"/>
          <ac:graphicFrameMkLst>
            <pc:docMk/>
            <pc:sldMk cId="2641147914" sldId="437"/>
            <ac:graphicFrameMk id="9" creationId="{65022CA6-991B-8ECF-5DB3-591E0DE57FD8}"/>
          </ac:graphicFrameMkLst>
        </pc:graphicFrameChg>
        <pc:graphicFrameChg chg="add del mod modGraphic">
          <ac:chgData name="Akram Atouile" userId="d54f35c6555e4497" providerId="Windows Live" clId="Web-{EEBC6F83-4214-AEB2-A927-CDFD24980165}" dt="2025-06-11T13:42:02.192" v="1426"/>
          <ac:graphicFrameMkLst>
            <pc:docMk/>
            <pc:sldMk cId="2641147914" sldId="437"/>
            <ac:graphicFrameMk id="14" creationId="{9F863C9D-A856-A7D1-FED5-35AA35611426}"/>
          </ac:graphicFrameMkLst>
        </pc:graphicFrameChg>
        <pc:graphicFrameChg chg="add mod modGraphic">
          <ac:chgData name="Akram Atouile" userId="d54f35c6555e4497" providerId="Windows Live" clId="Web-{EEBC6F83-4214-AEB2-A927-CDFD24980165}" dt="2025-06-11T13:46:15.967" v="1480"/>
          <ac:graphicFrameMkLst>
            <pc:docMk/>
            <pc:sldMk cId="2641147914" sldId="437"/>
            <ac:graphicFrameMk id="16" creationId="{BC8E2254-F101-BBE9-D1B2-B0A9E47F4B0B}"/>
          </ac:graphicFrameMkLst>
        </pc:graphicFrameChg>
        <pc:graphicFrameChg chg="add mod modGraphic">
          <ac:chgData name="Akram Atouile" userId="d54f35c6555e4497" providerId="Windows Live" clId="Web-{EEBC6F83-4214-AEB2-A927-CDFD24980165}" dt="2025-06-11T13:46:19.451" v="1485"/>
          <ac:graphicFrameMkLst>
            <pc:docMk/>
            <pc:sldMk cId="2641147914" sldId="437"/>
            <ac:graphicFrameMk id="18" creationId="{3C15984E-C467-22C5-F749-EFE3EA2BC8AD}"/>
          </ac:graphicFrameMkLst>
        </pc:graphicFrameChg>
        <pc:graphicFrameChg chg="add mod modGraphic">
          <ac:chgData name="Akram Atouile" userId="d54f35c6555e4497" providerId="Windows Live" clId="Web-{EEBC6F83-4214-AEB2-A927-CDFD24980165}" dt="2025-06-11T13:47:58.189" v="1496" actId="1076"/>
          <ac:graphicFrameMkLst>
            <pc:docMk/>
            <pc:sldMk cId="2641147914" sldId="437"/>
            <ac:graphicFrameMk id="20" creationId="{7B737177-FAD6-5D26-ADE7-B0B02F237680}"/>
          </ac:graphicFrameMkLst>
        </pc:graphicFrameChg>
        <pc:graphicFrameChg chg="add mod modGraphic">
          <ac:chgData name="Akram Atouile" userId="d54f35c6555e4497" providerId="Windows Live" clId="Web-{EEBC6F83-4214-AEB2-A927-CDFD24980165}" dt="2025-06-11T13:46:20.529" v="1495"/>
          <ac:graphicFrameMkLst>
            <pc:docMk/>
            <pc:sldMk cId="2641147914" sldId="437"/>
            <ac:graphicFrameMk id="22" creationId="{D79CDFB3-0422-11D4-FA7E-97EA25AC4C67}"/>
          </ac:graphicFrameMkLst>
        </pc:graphicFrameChg>
        <pc:picChg chg="add del mod ord">
          <ac:chgData name="Akram Atouile" userId="d54f35c6555e4497" providerId="Windows Live" clId="Web-{EEBC6F83-4214-AEB2-A927-CDFD24980165}" dt="2025-06-11T13:38:39.934" v="1382"/>
          <ac:picMkLst>
            <pc:docMk/>
            <pc:sldMk cId="2641147914" sldId="437"/>
            <ac:picMk id="6" creationId="{B4FB43E3-91E7-2343-1A23-E640B1BB1F7D}"/>
          </ac:picMkLst>
        </pc:picChg>
        <pc:picChg chg="del">
          <ac:chgData name="Akram Atouile" userId="d54f35c6555e4497" providerId="Windows Live" clId="Web-{EEBC6F83-4214-AEB2-A927-CDFD24980165}" dt="2025-06-11T12:30:15.453" v="779"/>
          <ac:picMkLst>
            <pc:docMk/>
            <pc:sldMk cId="2641147914" sldId="437"/>
            <ac:picMk id="8" creationId="{C1804506-35C3-E162-FF25-3C7B78579875}"/>
          </ac:picMkLst>
        </pc:picChg>
      </pc:sldChg>
      <pc:sldChg chg="addSp delSp modSp add replId">
        <pc:chgData name="Akram Atouile" userId="d54f35c6555e4497" providerId="Windows Live" clId="Web-{EEBC6F83-4214-AEB2-A927-CDFD24980165}" dt="2025-06-11T13:13:13.174" v="1269" actId="14100"/>
        <pc:sldMkLst>
          <pc:docMk/>
          <pc:sldMk cId="2420622614" sldId="438"/>
        </pc:sldMkLst>
        <pc:spChg chg="add del mod">
          <ac:chgData name="Akram Atouile" userId="d54f35c6555e4497" providerId="Windows Live" clId="Web-{EEBC6F83-4214-AEB2-A927-CDFD24980165}" dt="2025-06-11T12:34:15.118" v="873"/>
          <ac:spMkLst>
            <pc:docMk/>
            <pc:sldMk cId="2420622614" sldId="438"/>
            <ac:spMk id="3" creationId="{0D1C55CB-CF19-937D-A5E3-BFACAB546E3B}"/>
          </ac:spMkLst>
        </pc:spChg>
        <pc:spChg chg="mod">
          <ac:chgData name="Akram Atouile" userId="d54f35c6555e4497" providerId="Windows Live" clId="Web-{EEBC6F83-4214-AEB2-A927-CDFD24980165}" dt="2025-06-11T12:45:03.580" v="972" actId="20577"/>
          <ac:spMkLst>
            <pc:docMk/>
            <pc:sldMk cId="2420622614" sldId="438"/>
            <ac:spMk id="5" creationId="{9026CF37-D9EC-4845-C598-D448C289708B}"/>
          </ac:spMkLst>
        </pc:spChg>
        <pc:spChg chg="del mod">
          <ac:chgData name="Akram Atouile" userId="d54f35c6555e4497" providerId="Windows Live" clId="Web-{EEBC6F83-4214-AEB2-A927-CDFD24980165}" dt="2025-06-11T12:49:53.887" v="1079"/>
          <ac:spMkLst>
            <pc:docMk/>
            <pc:sldMk cId="2420622614" sldId="438"/>
            <ac:spMk id="6" creationId="{B2032ED6-287E-9CD2-92CA-8DE4FE1367FC}"/>
          </ac:spMkLst>
        </pc:spChg>
        <pc:spChg chg="add mod">
          <ac:chgData name="Akram Atouile" userId="d54f35c6555e4497" providerId="Windows Live" clId="Web-{EEBC6F83-4214-AEB2-A927-CDFD24980165}" dt="2025-06-11T13:13:13.174" v="1269" actId="14100"/>
          <ac:spMkLst>
            <pc:docMk/>
            <pc:sldMk cId="2420622614" sldId="438"/>
            <ac:spMk id="11" creationId="{40F1023F-7D3A-C9FA-1FE4-672AA0544A40}"/>
          </ac:spMkLst>
        </pc:spChg>
        <pc:picChg chg="del">
          <ac:chgData name="Akram Atouile" userId="d54f35c6555e4497" providerId="Windows Live" clId="Web-{EEBC6F83-4214-AEB2-A927-CDFD24980165}" dt="2025-06-11T12:34:14.696" v="872"/>
          <ac:picMkLst>
            <pc:docMk/>
            <pc:sldMk cId="2420622614" sldId="438"/>
            <ac:picMk id="7" creationId="{8206B0C6-91B6-777C-AA11-6F3661551BC6}"/>
          </ac:picMkLst>
        </pc:picChg>
        <pc:picChg chg="del">
          <ac:chgData name="Akram Atouile" userId="d54f35c6555e4497" providerId="Windows Live" clId="Web-{EEBC6F83-4214-AEB2-A927-CDFD24980165}" dt="2025-06-11T12:34:22.056" v="878"/>
          <ac:picMkLst>
            <pc:docMk/>
            <pc:sldMk cId="2420622614" sldId="438"/>
            <ac:picMk id="8" creationId="{C8E89123-E27D-2DC1-3C36-471C5D824011}"/>
          </ac:picMkLst>
        </pc:picChg>
        <pc:picChg chg="add mod ord">
          <ac:chgData name="Akram Atouile" userId="d54f35c6555e4497" providerId="Windows Live" clId="Web-{EEBC6F83-4214-AEB2-A927-CDFD24980165}" dt="2025-06-11T12:48:24.165" v="1041" actId="1076"/>
          <ac:picMkLst>
            <pc:docMk/>
            <pc:sldMk cId="2420622614" sldId="438"/>
            <ac:picMk id="9" creationId="{D233176D-B79F-AF9B-0F2E-02FC628EC182}"/>
          </ac:picMkLst>
        </pc:picChg>
        <pc:picChg chg="add del mod">
          <ac:chgData name="Akram Atouile" userId="d54f35c6555e4497" providerId="Windows Live" clId="Web-{EEBC6F83-4214-AEB2-A927-CDFD24980165}" dt="2025-06-11T12:44:38.157" v="957"/>
          <ac:picMkLst>
            <pc:docMk/>
            <pc:sldMk cId="2420622614" sldId="438"/>
            <ac:picMk id="10" creationId="{3A9C7E29-882E-08FF-9E8D-139703EBF57C}"/>
          </ac:picMkLst>
        </pc:picChg>
      </pc:sldChg>
      <pc:sldChg chg="addSp delSp modSp add replId addAnim">
        <pc:chgData name="Akram Atouile" userId="d54f35c6555e4497" providerId="Windows Live" clId="Web-{EEBC6F83-4214-AEB2-A927-CDFD24980165}" dt="2025-06-11T13:13:48.675" v="1272"/>
        <pc:sldMkLst>
          <pc:docMk/>
          <pc:sldMk cId="704641616" sldId="439"/>
        </pc:sldMkLst>
        <pc:spChg chg="add del mod">
          <ac:chgData name="Akram Atouile" userId="d54f35c6555e4497" providerId="Windows Live" clId="Web-{EEBC6F83-4214-AEB2-A927-CDFD24980165}" dt="2025-06-11T12:48:56.588" v="1050"/>
          <ac:spMkLst>
            <pc:docMk/>
            <pc:sldMk cId="704641616" sldId="439"/>
            <ac:spMk id="3" creationId="{D277FDAB-B35E-3331-8885-E625AAF59180}"/>
          </ac:spMkLst>
        </pc:spChg>
        <pc:spChg chg="mod">
          <ac:chgData name="Akram Atouile" userId="d54f35c6555e4497" providerId="Windows Live" clId="Web-{EEBC6F83-4214-AEB2-A927-CDFD24980165}" dt="2025-06-11T12:48:46.322" v="1047" actId="20577"/>
          <ac:spMkLst>
            <pc:docMk/>
            <pc:sldMk cId="704641616" sldId="439"/>
            <ac:spMk id="5" creationId="{2F0FF63E-66FC-DC44-D55A-87F20E674F5F}"/>
          </ac:spMkLst>
        </pc:spChg>
        <pc:spChg chg="del">
          <ac:chgData name="Akram Atouile" userId="d54f35c6555e4497" providerId="Windows Live" clId="Web-{EEBC6F83-4214-AEB2-A927-CDFD24980165}" dt="2025-06-11T12:48:49.885" v="1049"/>
          <ac:spMkLst>
            <pc:docMk/>
            <pc:sldMk cId="704641616" sldId="439"/>
            <ac:spMk id="6" creationId="{ADEFAB27-99F1-B28B-C7BA-C3D9EEC8E267}"/>
          </ac:spMkLst>
        </pc:spChg>
        <pc:spChg chg="add del">
          <ac:chgData name="Akram Atouile" userId="d54f35c6555e4497" providerId="Windows Live" clId="Web-{EEBC6F83-4214-AEB2-A927-CDFD24980165}" dt="2025-06-11T12:49:50.200" v="1078"/>
          <ac:spMkLst>
            <pc:docMk/>
            <pc:sldMk cId="704641616" sldId="439"/>
            <ac:spMk id="10" creationId="{40F1023F-7D3A-C9FA-1FE4-672AA0544A40}"/>
          </ac:spMkLst>
        </pc:spChg>
        <pc:spChg chg="add mod">
          <ac:chgData name="Akram Atouile" userId="d54f35c6555e4497" providerId="Windows Live" clId="Web-{EEBC6F83-4214-AEB2-A927-CDFD24980165}" dt="2025-06-11T13:13:06.502" v="1267" actId="20577"/>
          <ac:spMkLst>
            <pc:docMk/>
            <pc:sldMk cId="704641616" sldId="439"/>
            <ac:spMk id="12" creationId="{F3B9417A-6174-0404-65C0-D1052CA2DD3E}"/>
          </ac:spMkLst>
        </pc:spChg>
        <pc:picChg chg="add mod ord modCrop">
          <ac:chgData name="Akram Atouile" userId="d54f35c6555e4497" providerId="Windows Live" clId="Web-{EEBC6F83-4214-AEB2-A927-CDFD24980165}" dt="2025-06-11T13:12:09.672" v="1261" actId="1076"/>
          <ac:picMkLst>
            <pc:docMk/>
            <pc:sldMk cId="704641616" sldId="439"/>
            <ac:picMk id="7" creationId="{3C5C9689-7329-5D03-7101-BEDD9A9502A9}"/>
          </ac:picMkLst>
        </pc:picChg>
        <pc:picChg chg="del">
          <ac:chgData name="Akram Atouile" userId="d54f35c6555e4497" providerId="Windows Live" clId="Web-{EEBC6F83-4214-AEB2-A927-CDFD24980165}" dt="2025-06-11T12:48:47.729" v="1048"/>
          <ac:picMkLst>
            <pc:docMk/>
            <pc:sldMk cId="704641616" sldId="439"/>
            <ac:picMk id="9" creationId="{5C00ABF4-4CD7-957C-51A5-B43ED3210D44}"/>
          </ac:picMkLst>
        </pc:picChg>
        <pc:picChg chg="add mod">
          <ac:chgData name="Akram Atouile" userId="d54f35c6555e4497" providerId="Windows Live" clId="Web-{EEBC6F83-4214-AEB2-A927-CDFD24980165}" dt="2025-06-11T13:11:57.906" v="1254" actId="14100"/>
          <ac:picMkLst>
            <pc:docMk/>
            <pc:sldMk cId="704641616" sldId="439"/>
            <ac:picMk id="13" creationId="{34309829-B62A-E4F0-E13A-120AD44CBD06}"/>
          </ac:picMkLst>
        </pc:picChg>
        <pc:picChg chg="add mod">
          <ac:chgData name="Akram Atouile" userId="d54f35c6555e4497" providerId="Windows Live" clId="Web-{EEBC6F83-4214-AEB2-A927-CDFD24980165}" dt="2025-06-11T13:12:17.203" v="1265" actId="1076"/>
          <ac:picMkLst>
            <pc:docMk/>
            <pc:sldMk cId="704641616" sldId="439"/>
            <ac:picMk id="14" creationId="{62343F4E-59CF-0052-6C45-81D921103CA0}"/>
          </ac:picMkLst>
        </pc:picChg>
      </pc:sldChg>
      <pc:sldChg chg="addSp delSp modSp add replId">
        <pc:chgData name="Akram Atouile" userId="d54f35c6555e4497" providerId="Windows Live" clId="Web-{EEBC6F83-4214-AEB2-A927-CDFD24980165}" dt="2025-06-11T13:49:19.708" v="1518"/>
        <pc:sldMkLst>
          <pc:docMk/>
          <pc:sldMk cId="4171812905" sldId="440"/>
        </pc:sldMkLst>
        <pc:spChg chg="add del mod">
          <ac:chgData name="Akram Atouile" userId="d54f35c6555e4497" providerId="Windows Live" clId="Web-{EEBC6F83-4214-AEB2-A927-CDFD24980165}" dt="2025-06-11T13:33:27.563" v="1290"/>
          <ac:spMkLst>
            <pc:docMk/>
            <pc:sldMk cId="4171812905" sldId="440"/>
            <ac:spMk id="3" creationId="{E36B02C2-0837-000A-88DB-2076FB1117B9}"/>
          </ac:spMkLst>
        </pc:spChg>
        <pc:spChg chg="mod">
          <ac:chgData name="Akram Atouile" userId="d54f35c6555e4497" providerId="Windows Live" clId="Web-{EEBC6F83-4214-AEB2-A927-CDFD24980165}" dt="2025-06-11T12:53:03.801" v="1196" actId="20577"/>
          <ac:spMkLst>
            <pc:docMk/>
            <pc:sldMk cId="4171812905" sldId="440"/>
            <ac:spMk id="5" creationId="{A9B072AA-BA85-CC87-74DA-CA29174F54EB}"/>
          </ac:spMkLst>
        </pc:spChg>
        <pc:spChg chg="del">
          <ac:chgData name="Akram Atouile" userId="d54f35c6555e4497" providerId="Windows Live" clId="Web-{EEBC6F83-4214-AEB2-A927-CDFD24980165}" dt="2025-06-11T12:53:06.910" v="1197"/>
          <ac:spMkLst>
            <pc:docMk/>
            <pc:sldMk cId="4171812905" sldId="440"/>
            <ac:spMk id="12" creationId="{94958656-886C-20B0-A124-28845823D62D}"/>
          </ac:spMkLst>
        </pc:spChg>
        <pc:graphicFrameChg chg="add del mod ord modGraphic">
          <ac:chgData name="Akram Atouile" userId="d54f35c6555e4497" providerId="Windows Live" clId="Web-{EEBC6F83-4214-AEB2-A927-CDFD24980165}" dt="2025-06-11T13:32:58.999" v="1285"/>
          <ac:graphicFrameMkLst>
            <pc:docMk/>
            <pc:sldMk cId="4171812905" sldId="440"/>
            <ac:graphicFrameMk id="8" creationId="{400C24AA-25ED-7085-DB67-496ED5B11E16}"/>
          </ac:graphicFrameMkLst>
        </pc:graphicFrameChg>
        <pc:graphicFrameChg chg="add del mod ord modGraphic">
          <ac:chgData name="Akram Atouile" userId="d54f35c6555e4497" providerId="Windows Live" clId="Web-{EEBC6F83-4214-AEB2-A927-CDFD24980165}" dt="2025-06-11T13:33:14.266" v="1288"/>
          <ac:graphicFrameMkLst>
            <pc:docMk/>
            <pc:sldMk cId="4171812905" sldId="440"/>
            <ac:graphicFrameMk id="10" creationId="{2F631548-C141-130D-30D7-9B8B1939E709}"/>
          </ac:graphicFrameMkLst>
        </pc:graphicFrameChg>
        <pc:graphicFrameChg chg="add mod ord modGraphic">
          <ac:chgData name="Akram Atouile" userId="d54f35c6555e4497" providerId="Windows Live" clId="Web-{EEBC6F83-4214-AEB2-A927-CDFD24980165}" dt="2025-06-11T13:49:17.692" v="1516"/>
          <ac:graphicFrameMkLst>
            <pc:docMk/>
            <pc:sldMk cId="4171812905" sldId="440"/>
            <ac:graphicFrameMk id="13" creationId="{B68B8CB9-6311-2622-2812-E82B4E89F44E}"/>
          </ac:graphicFrameMkLst>
        </pc:graphicFrameChg>
        <pc:graphicFrameChg chg="add mod modGraphic">
          <ac:chgData name="Akram Atouile" userId="d54f35c6555e4497" providerId="Windows Live" clId="Web-{EEBC6F83-4214-AEB2-A927-CDFD24980165}" dt="2025-06-11T13:49:19.708" v="1518"/>
          <ac:graphicFrameMkLst>
            <pc:docMk/>
            <pc:sldMk cId="4171812905" sldId="440"/>
            <ac:graphicFrameMk id="15" creationId="{2991B0CA-F96A-CB45-A2F5-7D6ADB63FABA}"/>
          </ac:graphicFrameMkLst>
        </pc:graphicFrameChg>
        <pc:picChg chg="del">
          <ac:chgData name="Akram Atouile" userId="d54f35c6555e4497" providerId="Windows Live" clId="Web-{EEBC6F83-4214-AEB2-A927-CDFD24980165}" dt="2025-06-11T12:53:07.629" v="1198"/>
          <ac:picMkLst>
            <pc:docMk/>
            <pc:sldMk cId="4171812905" sldId="440"/>
            <ac:picMk id="7" creationId="{72BA68B3-7127-21E5-2BC8-FED14EAE726E}"/>
          </ac:picMkLst>
        </pc:picChg>
      </pc:sldChg>
      <pc:sldChg chg="addSp delSp modSp add del replId">
        <pc:chgData name="Akram Atouile" userId="d54f35c6555e4497" providerId="Windows Live" clId="Web-{EEBC6F83-4214-AEB2-A927-CDFD24980165}" dt="2025-06-11T13:49:30.568" v="1519"/>
        <pc:sldMkLst>
          <pc:docMk/>
          <pc:sldMk cId="2260030144" sldId="443"/>
        </pc:sldMkLst>
        <pc:spChg chg="add del mod">
          <ac:chgData name="Akram Atouile" userId="d54f35c6555e4497" providerId="Windows Live" clId="Web-{EEBC6F83-4214-AEB2-A927-CDFD24980165}" dt="2025-06-11T13:33:50.564" v="1294"/>
          <ac:spMkLst>
            <pc:docMk/>
            <pc:sldMk cId="2260030144" sldId="443"/>
            <ac:spMk id="3" creationId="{F3F005B8-CB23-6D71-431A-94A0705622ED}"/>
          </ac:spMkLst>
        </pc:spChg>
        <pc:graphicFrameChg chg="add mod ord modGraphic">
          <ac:chgData name="Akram Atouile" userId="d54f35c6555e4497" providerId="Windows Live" clId="Web-{EEBC6F83-4214-AEB2-A927-CDFD24980165}" dt="2025-06-11T13:33:50.564" v="1294"/>
          <ac:graphicFrameMkLst>
            <pc:docMk/>
            <pc:sldMk cId="2260030144" sldId="443"/>
            <ac:graphicFrameMk id="6" creationId="{A17F6D32-152B-F2AD-1464-2CE0083092FE}"/>
          </ac:graphicFrameMkLst>
        </pc:graphicFrameChg>
      </pc:sldChg>
    </pc:docChg>
  </pc:docChgLst>
  <pc:docChgLst>
    <pc:chgData name="Akram Atouile" userId="d54f35c6555e4497" providerId="Windows Live" clId="Web-{17F77379-F774-4B9E-5E06-64FDEDDCD273}"/>
    <pc:docChg chg="modSld">
      <pc:chgData name="Akram Atouile" userId="d54f35c6555e4497" providerId="Windows Live" clId="Web-{17F77379-F774-4B9E-5E06-64FDEDDCD273}" dt="2025-05-15T09:19:33.825" v="48" actId="1076"/>
      <pc:docMkLst>
        <pc:docMk/>
      </pc:docMkLst>
      <pc:sldChg chg="addSp modSp">
        <pc:chgData name="Akram Atouile" userId="d54f35c6555e4497" providerId="Windows Live" clId="Web-{17F77379-F774-4B9E-5E06-64FDEDDCD273}" dt="2025-05-15T09:19:33.825" v="48" actId="1076"/>
        <pc:sldMkLst>
          <pc:docMk/>
          <pc:sldMk cId="2609993914" sldId="353"/>
        </pc:sldMkLst>
      </pc:sldChg>
      <pc:sldChg chg="modSp">
        <pc:chgData name="Akram Atouile" userId="d54f35c6555e4497" providerId="Windows Live" clId="Web-{17F77379-F774-4B9E-5E06-64FDEDDCD273}" dt="2025-05-15T09:15:51.833" v="39" actId="20577"/>
        <pc:sldMkLst>
          <pc:docMk/>
          <pc:sldMk cId="3617371524" sldId="373"/>
        </pc:sldMkLst>
      </pc:sldChg>
    </pc:docChg>
  </pc:docChgLst>
  <pc:docChgLst>
    <pc:chgData name="Brice Gogué-Meunier" userId="0d14b2f8b916df3b" providerId="Windows Live" clId="Web-{DBB6317D-3796-61D3-E87A-D54CD0B4D0D2}"/>
    <pc:docChg chg="modSld">
      <pc:chgData name="Brice Gogué-Meunier" userId="0d14b2f8b916df3b" providerId="Windows Live" clId="Web-{DBB6317D-3796-61D3-E87A-D54CD0B4D0D2}" dt="2025-05-16T08:33:05.563" v="13" actId="20577"/>
      <pc:docMkLst>
        <pc:docMk/>
      </pc:docMkLst>
      <pc:sldChg chg="modSp">
        <pc:chgData name="Brice Gogué-Meunier" userId="0d14b2f8b916df3b" providerId="Windows Live" clId="Web-{DBB6317D-3796-61D3-E87A-D54CD0B4D0D2}" dt="2025-05-16T08:30:22.166" v="2" actId="20577"/>
        <pc:sldMkLst>
          <pc:docMk/>
          <pc:sldMk cId="3979805233" sldId="325"/>
        </pc:sldMkLst>
      </pc:sldChg>
      <pc:sldChg chg="modSp">
        <pc:chgData name="Brice Gogué-Meunier" userId="0d14b2f8b916df3b" providerId="Windows Live" clId="Web-{DBB6317D-3796-61D3-E87A-D54CD0B4D0D2}" dt="2025-05-16T08:31:49.966" v="8" actId="20577"/>
        <pc:sldMkLst>
          <pc:docMk/>
          <pc:sldMk cId="4073058889" sldId="341"/>
        </pc:sldMkLst>
        <pc:spChg chg="mod">
          <ac:chgData name="Brice Gogué-Meunier" userId="0d14b2f8b916df3b" providerId="Windows Live" clId="Web-{DBB6317D-3796-61D3-E87A-D54CD0B4D0D2}" dt="2025-05-16T08:31:49.966" v="8" actId="20577"/>
          <ac:spMkLst>
            <pc:docMk/>
            <pc:sldMk cId="4073058889" sldId="341"/>
            <ac:spMk id="6" creationId="{5DE74A98-A506-B5A6-715C-46D61677C6C9}"/>
          </ac:spMkLst>
        </pc:spChg>
      </pc:sldChg>
      <pc:sldChg chg="modSp">
        <pc:chgData name="Brice Gogué-Meunier" userId="0d14b2f8b916df3b" providerId="Windows Live" clId="Web-{DBB6317D-3796-61D3-E87A-D54CD0B4D0D2}" dt="2025-05-16T08:33:05.563" v="13" actId="20577"/>
        <pc:sldMkLst>
          <pc:docMk/>
          <pc:sldMk cId="1123394660" sldId="379"/>
        </pc:sldMkLst>
        <pc:spChg chg="mod">
          <ac:chgData name="Brice Gogué-Meunier" userId="0d14b2f8b916df3b" providerId="Windows Live" clId="Web-{DBB6317D-3796-61D3-E87A-D54CD0B4D0D2}" dt="2025-05-16T08:33:05.563" v="13" actId="20577"/>
          <ac:spMkLst>
            <pc:docMk/>
            <pc:sldMk cId="1123394660" sldId="379"/>
            <ac:spMk id="6" creationId="{945D3C58-59D3-0807-E6FC-62EB5AF64B95}"/>
          </ac:spMkLst>
        </pc:spChg>
      </pc:sldChg>
    </pc:docChg>
  </pc:docChgLst>
  <pc:docChgLst>
    <pc:chgData name="michel amigo" userId="e89c6fa087fc999c" providerId="Windows Live" clId="Web-{D2FBCCA0-6C5B-46B2-CA36-5045465CE90D}"/>
    <pc:docChg chg="modSld">
      <pc:chgData name="michel amigo" userId="e89c6fa087fc999c" providerId="Windows Live" clId="Web-{D2FBCCA0-6C5B-46B2-CA36-5045465CE90D}" dt="2025-04-03T06:56:57.500" v="0" actId="14100"/>
      <pc:docMkLst>
        <pc:docMk/>
      </pc:docMkLst>
      <pc:sldChg chg="modSp">
        <pc:chgData name="michel amigo" userId="e89c6fa087fc999c" providerId="Windows Live" clId="Web-{D2FBCCA0-6C5B-46B2-CA36-5045465CE90D}" dt="2025-04-03T06:56:57.500" v="0" actId="14100"/>
        <pc:sldMkLst>
          <pc:docMk/>
          <pc:sldMk cId="374081642" sldId="350"/>
        </pc:sldMkLst>
      </pc:sldChg>
    </pc:docChg>
  </pc:docChgLst>
  <pc:docChgLst>
    <pc:chgData name="michel amigo" userId="e89c6fa087fc999c" providerId="Windows Live" clId="Web-{F7DA1585-47AA-F5B2-E4D5-86032253F344}"/>
    <pc:docChg chg="addSld modSld">
      <pc:chgData name="michel amigo" userId="e89c6fa087fc999c" providerId="Windows Live" clId="Web-{F7DA1585-47AA-F5B2-E4D5-86032253F344}" dt="2025-04-03T06:48:46.219" v="159" actId="1076"/>
      <pc:docMkLst>
        <pc:docMk/>
      </pc:docMkLst>
      <pc:sldChg chg="addSp delSp modSp">
        <pc:chgData name="michel amigo" userId="e89c6fa087fc999c" providerId="Windows Live" clId="Web-{F7DA1585-47AA-F5B2-E4D5-86032253F344}" dt="2025-04-03T06:48:46.219" v="159" actId="1076"/>
        <pc:sldMkLst>
          <pc:docMk/>
          <pc:sldMk cId="3242581762" sldId="283"/>
        </pc:sldMkLst>
      </pc:sldChg>
      <pc:sldChg chg="addSp delSp modSp add replId">
        <pc:chgData name="michel amigo" userId="e89c6fa087fc999c" providerId="Windows Live" clId="Web-{F7DA1585-47AA-F5B2-E4D5-86032253F344}" dt="2025-04-03T06:43:41.303" v="79" actId="20577"/>
        <pc:sldMkLst>
          <pc:docMk/>
          <pc:sldMk cId="1284363241" sldId="349"/>
        </pc:sldMkLst>
      </pc:sldChg>
    </pc:docChg>
  </pc:docChgLst>
  <pc:docChgLst>
    <pc:chgData name="sarah hadi" userId="93ee62a5e095bd60" providerId="Windows Live" clId="Web-{9D79BF07-17C6-12CD-C63A-2D1E19D7B680}"/>
    <pc:docChg chg="addSld delSld modSld">
      <pc:chgData name="sarah hadi" userId="93ee62a5e095bd60" providerId="Windows Live" clId="Web-{9D79BF07-17C6-12CD-C63A-2D1E19D7B680}" dt="2025-04-02T16:45:07.222" v="559" actId="1076"/>
      <pc:docMkLst>
        <pc:docMk/>
      </pc:docMkLst>
      <pc:sldChg chg="addSp modSp">
        <pc:chgData name="sarah hadi" userId="93ee62a5e095bd60" providerId="Windows Live" clId="Web-{9D79BF07-17C6-12CD-C63A-2D1E19D7B680}" dt="2025-04-02T16:44:37.736" v="551" actId="1076"/>
        <pc:sldMkLst>
          <pc:docMk/>
          <pc:sldMk cId="657334022" sldId="274"/>
        </pc:sldMkLst>
      </pc:sldChg>
      <pc:sldChg chg="addSp delSp modSp">
        <pc:chgData name="sarah hadi" userId="93ee62a5e095bd60" providerId="Windows Live" clId="Web-{9D79BF07-17C6-12CD-C63A-2D1E19D7B680}" dt="2025-04-02T16:44:25.877" v="549" actId="20577"/>
        <pc:sldMkLst>
          <pc:docMk/>
          <pc:sldMk cId="3331397184" sldId="342"/>
        </pc:sldMkLst>
      </pc:sldChg>
      <pc:sldChg chg="new del">
        <pc:chgData name="sarah hadi" userId="93ee62a5e095bd60" providerId="Windows Live" clId="Web-{9D79BF07-17C6-12CD-C63A-2D1E19D7B680}" dt="2025-04-02T16:17:18.822" v="168"/>
        <pc:sldMkLst>
          <pc:docMk/>
          <pc:sldMk cId="9528962" sldId="346"/>
        </pc:sldMkLst>
      </pc:sldChg>
      <pc:sldChg chg="addSp delSp modSp new">
        <pc:chgData name="sarah hadi" userId="93ee62a5e095bd60" providerId="Windows Live" clId="Web-{9D79BF07-17C6-12CD-C63A-2D1E19D7B680}" dt="2025-04-02T16:45:07.222" v="559" actId="1076"/>
        <pc:sldMkLst>
          <pc:docMk/>
          <pc:sldMk cId="1899851710" sldId="346"/>
        </pc:sldMkLst>
      </pc:sldChg>
    </pc:docChg>
  </pc:docChgLst>
  <pc:docChgLst>
    <pc:chgData name="Akram Atouile" userId="d54f35c6555e4497" providerId="Windows Live" clId="Web-{2442ED56-66B5-E637-12D1-4381DBC51432}"/>
    <pc:docChg chg="modSld">
      <pc:chgData name="Akram Atouile" userId="d54f35c6555e4497" providerId="Windows Live" clId="Web-{2442ED56-66B5-E637-12D1-4381DBC51432}" dt="2025-05-16T09:48:29.045" v="26" actId="20577"/>
      <pc:docMkLst>
        <pc:docMk/>
      </pc:docMkLst>
      <pc:sldChg chg="modSp">
        <pc:chgData name="Akram Atouile" userId="d54f35c6555e4497" providerId="Windows Live" clId="Web-{2442ED56-66B5-E637-12D1-4381DBC51432}" dt="2025-05-16T09:48:29.045" v="26" actId="20577"/>
        <pc:sldMkLst>
          <pc:docMk/>
          <pc:sldMk cId="3949621363" sldId="347"/>
        </pc:sldMkLst>
      </pc:sldChg>
      <pc:sldChg chg="modSp">
        <pc:chgData name="Akram Atouile" userId="d54f35c6555e4497" providerId="Windows Live" clId="Web-{2442ED56-66B5-E637-12D1-4381DBC51432}" dt="2025-05-16T09:44:15.241" v="16" actId="1076"/>
        <pc:sldMkLst>
          <pc:docMk/>
          <pc:sldMk cId="2609993914" sldId="353"/>
        </pc:sldMkLst>
      </pc:sldChg>
      <pc:sldChg chg="modSp">
        <pc:chgData name="Akram Atouile" userId="d54f35c6555e4497" providerId="Windows Live" clId="Web-{2442ED56-66B5-E637-12D1-4381DBC51432}" dt="2025-05-16T09:46:10.010" v="17" actId="14100"/>
        <pc:sldMkLst>
          <pc:docMk/>
          <pc:sldMk cId="3420810234" sldId="398"/>
        </pc:sldMkLst>
      </pc:sldChg>
      <pc:sldChg chg="modSp">
        <pc:chgData name="Akram Atouile" userId="d54f35c6555e4497" providerId="Windows Live" clId="Web-{2442ED56-66B5-E637-12D1-4381DBC51432}" dt="2025-05-16T09:43:45.912" v="11" actId="1076"/>
        <pc:sldMkLst>
          <pc:docMk/>
          <pc:sldMk cId="2632650877" sldId="413"/>
        </pc:sldMkLst>
      </pc:sldChg>
    </pc:docChg>
  </pc:docChgLst>
  <pc:docChgLst>
    <pc:chgData name="Coco B." userId="2f810c6f01a863e8" providerId="LiveId" clId="{6FE2109B-39F8-486B-9AEC-71A1F36E04D7}"/>
    <pc:docChg chg="custSel addSld delSld modSld">
      <pc:chgData name="Coco B." userId="2f810c6f01a863e8" providerId="LiveId" clId="{6FE2109B-39F8-486B-9AEC-71A1F36E04D7}" dt="2025-04-03T06:46:29.346" v="449" actId="1076"/>
      <pc:docMkLst>
        <pc:docMk/>
      </pc:docMkLst>
      <pc:sldChg chg="modNotesTx">
        <pc:chgData name="Coco B." userId="2f810c6f01a863e8" providerId="LiveId" clId="{6FE2109B-39F8-486B-9AEC-71A1F36E04D7}" dt="2025-04-03T06:24:59.409" v="6" actId="20577"/>
        <pc:sldMkLst>
          <pc:docMk/>
          <pc:sldMk cId="3060346291" sldId="300"/>
        </pc:sldMkLst>
      </pc:sldChg>
      <pc:sldChg chg="modNotesTx">
        <pc:chgData name="Coco B." userId="2f810c6f01a863e8" providerId="LiveId" clId="{6FE2109B-39F8-486B-9AEC-71A1F36E04D7}" dt="2025-04-03T06:24:54.062" v="5" actId="20577"/>
        <pc:sldMkLst>
          <pc:docMk/>
          <pc:sldMk cId="2431434356" sldId="312"/>
        </pc:sldMkLst>
      </pc:sldChg>
      <pc:sldChg chg="del">
        <pc:chgData name="Coco B." userId="2f810c6f01a863e8" providerId="LiveId" clId="{6FE2109B-39F8-486B-9AEC-71A1F36E04D7}" dt="2025-04-03T06:24:43.698" v="0" actId="2696"/>
        <pc:sldMkLst>
          <pc:docMk/>
          <pc:sldMk cId="4196623824" sldId="313"/>
        </pc:sldMkLst>
      </pc:sldChg>
      <pc:sldChg chg="new del">
        <pc:chgData name="Coco B." userId="2f810c6f01a863e8" providerId="LiveId" clId="{6FE2109B-39F8-486B-9AEC-71A1F36E04D7}" dt="2025-04-03T06:41:27.976" v="8" actId="2696"/>
        <pc:sldMkLst>
          <pc:docMk/>
          <pc:sldMk cId="168061214" sldId="348"/>
        </pc:sldMkLst>
      </pc:sldChg>
      <pc:sldChg chg="addSp delSp modSp add mod">
        <pc:chgData name="Coco B." userId="2f810c6f01a863e8" providerId="LiveId" clId="{6FE2109B-39F8-486B-9AEC-71A1F36E04D7}" dt="2025-04-03T06:46:29.346" v="449" actId="1076"/>
        <pc:sldMkLst>
          <pc:docMk/>
          <pc:sldMk cId="2327109782" sldId="348"/>
        </pc:sldMkLst>
      </pc:sldChg>
    </pc:docChg>
  </pc:docChgLst>
  <pc:docChgLst>
    <pc:chgData name="sarah hadi" userId="93ee62a5e095bd60" providerId="Windows Live" clId="Web-{4221D23B-AFDE-2C41-E964-C4224CD4F7FE}"/>
    <pc:docChg chg="modSld">
      <pc:chgData name="sarah hadi" userId="93ee62a5e095bd60" providerId="Windows Live" clId="Web-{4221D23B-AFDE-2C41-E964-C4224CD4F7FE}" dt="2025-04-03T06:33:42" v="63"/>
      <pc:docMkLst>
        <pc:docMk/>
      </pc:docMkLst>
      <pc:sldChg chg="addSp delSp modSp">
        <pc:chgData name="sarah hadi" userId="93ee62a5e095bd60" providerId="Windows Live" clId="Web-{4221D23B-AFDE-2C41-E964-C4224CD4F7FE}" dt="2025-04-03T06:17:52.157" v="62" actId="1076"/>
        <pc:sldMkLst>
          <pc:docMk/>
          <pc:sldMk cId="3331397184" sldId="342"/>
        </pc:sldMkLst>
      </pc:sldChg>
      <pc:sldChg chg="addSp modSp">
        <pc:chgData name="sarah hadi" userId="93ee62a5e095bd60" providerId="Windows Live" clId="Web-{4221D23B-AFDE-2C41-E964-C4224CD4F7FE}" dt="2025-04-03T06:33:42" v="63"/>
        <pc:sldMkLst>
          <pc:docMk/>
          <pc:sldMk cId="1899851710" sldId="346"/>
        </pc:sldMkLst>
      </pc:sldChg>
    </pc:docChg>
  </pc:docChgLst>
  <pc:docChgLst>
    <pc:chgData name="michel amigo" userId="e89c6fa087fc999c" providerId="Windows Live" clId="Web-{FFEAB4E9-346B-67C3-CBFC-44C14FFC0730}"/>
    <pc:docChg chg="modSld">
      <pc:chgData name="michel amigo" userId="e89c6fa087fc999c" providerId="Windows Live" clId="Web-{FFEAB4E9-346B-67C3-CBFC-44C14FFC0730}" dt="2025-05-16T14:07:10.429" v="4" actId="20577"/>
      <pc:docMkLst>
        <pc:docMk/>
      </pc:docMkLst>
      <pc:sldChg chg="modSp">
        <pc:chgData name="michel amigo" userId="e89c6fa087fc999c" providerId="Windows Live" clId="Web-{FFEAB4E9-346B-67C3-CBFC-44C14FFC0730}" dt="2025-05-16T14:07:10.429" v="4" actId="20577"/>
        <pc:sldMkLst>
          <pc:docMk/>
          <pc:sldMk cId="687297663" sldId="393"/>
        </pc:sldMkLst>
      </pc:sldChg>
    </pc:docChg>
  </pc:docChgLst>
  <pc:docChgLst>
    <pc:chgData name="Elyas Arfaoui" userId="b68ce78a2a4adbb6" providerId="Windows Live" clId="Web-{C23A13CB-6800-1E2D-E6DC-22FD0B642237}"/>
    <pc:docChg chg="modSld">
      <pc:chgData name="Elyas Arfaoui" userId="b68ce78a2a4adbb6" providerId="Windows Live" clId="Web-{C23A13CB-6800-1E2D-E6DC-22FD0B642237}" dt="2025-03-24T08:52:55.802" v="386" actId="20577"/>
      <pc:docMkLst>
        <pc:docMk/>
      </pc:docMkLst>
      <pc:sldChg chg="addSp modSp">
        <pc:chgData name="Elyas Arfaoui" userId="b68ce78a2a4adbb6" providerId="Windows Live" clId="Web-{C23A13CB-6800-1E2D-E6DC-22FD0B642237}" dt="2025-03-24T08:08:14.392" v="255" actId="1076"/>
        <pc:sldMkLst>
          <pc:docMk/>
          <pc:sldMk cId="4235611116" sldId="257"/>
        </pc:sldMkLst>
      </pc:sldChg>
      <pc:sldChg chg="modNotes">
        <pc:chgData name="Elyas Arfaoui" userId="b68ce78a2a4adbb6" providerId="Windows Live" clId="Web-{C23A13CB-6800-1E2D-E6DC-22FD0B642237}" dt="2025-03-24T08:12:46.697" v="265"/>
        <pc:sldMkLst>
          <pc:docMk/>
          <pc:sldMk cId="3294743337" sldId="265"/>
        </pc:sldMkLst>
      </pc:sldChg>
      <pc:sldChg chg="modSp">
        <pc:chgData name="Elyas Arfaoui" userId="b68ce78a2a4adbb6" providerId="Windows Live" clId="Web-{C23A13CB-6800-1E2D-E6DC-22FD0B642237}" dt="2025-03-24T08:24:03.672" v="357"/>
        <pc:sldMkLst>
          <pc:docMk/>
          <pc:sldMk cId="2254911150" sldId="270"/>
        </pc:sldMkLst>
      </pc:sldChg>
      <pc:sldChg chg="addSp modSp">
        <pc:chgData name="Elyas Arfaoui" userId="b68ce78a2a4adbb6" providerId="Windows Live" clId="Web-{C23A13CB-6800-1E2D-E6DC-22FD0B642237}" dt="2025-03-24T07:58:36.608" v="208" actId="1076"/>
        <pc:sldMkLst>
          <pc:docMk/>
          <pc:sldMk cId="657334022" sldId="274"/>
        </pc:sldMkLst>
      </pc:sldChg>
      <pc:sldChg chg="addSp delSp modSp">
        <pc:chgData name="Elyas Arfaoui" userId="b68ce78a2a4adbb6" providerId="Windows Live" clId="Web-{C23A13CB-6800-1E2D-E6DC-22FD0B642237}" dt="2025-03-24T08:49:19.002" v="382"/>
        <pc:sldMkLst>
          <pc:docMk/>
          <pc:sldMk cId="3347303614" sldId="282"/>
        </pc:sldMkLst>
      </pc:sldChg>
      <pc:sldChg chg="addSp delSp modSp">
        <pc:chgData name="Elyas Arfaoui" userId="b68ce78a2a4adbb6" providerId="Windows Live" clId="Web-{C23A13CB-6800-1E2D-E6DC-22FD0B642237}" dt="2025-03-24T08:52:55.802" v="386" actId="20577"/>
        <pc:sldMkLst>
          <pc:docMk/>
          <pc:sldMk cId="2764322103" sldId="285"/>
        </pc:sldMkLst>
      </pc:sldChg>
    </pc:docChg>
  </pc:docChgLst>
  <pc:docChgLst>
    <pc:chgData name="Brice Gogué-Meunier" userId="0d14b2f8b916df3b" providerId="Windows Live" clId="Web-{BC3D6D99-9C18-5B7E-E60B-CFB5B0ABD250}"/>
    <pc:docChg chg="modSld">
      <pc:chgData name="Brice Gogué-Meunier" userId="0d14b2f8b916df3b" providerId="Windows Live" clId="Web-{BC3D6D99-9C18-5B7E-E60B-CFB5B0ABD250}" dt="2025-05-16T08:54:26.824" v="11"/>
      <pc:docMkLst>
        <pc:docMk/>
      </pc:docMkLst>
      <pc:sldChg chg="modSp">
        <pc:chgData name="Brice Gogué-Meunier" userId="0d14b2f8b916df3b" providerId="Windows Live" clId="Web-{BC3D6D99-9C18-5B7E-E60B-CFB5B0ABD250}" dt="2025-05-16T08:54:26.824" v="11"/>
        <pc:sldMkLst>
          <pc:docMk/>
          <pc:sldMk cId="360776931" sldId="302"/>
        </pc:sldMkLst>
      </pc:sldChg>
    </pc:docChg>
  </pc:docChgLst>
  <pc:docChgLst>
    <pc:chgData name="Sofian Archambault" userId="db12d9d74e99a5d3" providerId="Windows Live" clId="Web-{71E036D7-4897-2A0E-97DB-396C07EF7D2A}"/>
    <pc:docChg chg="modSld">
      <pc:chgData name="Sofian Archambault" userId="db12d9d74e99a5d3" providerId="Windows Live" clId="Web-{71E036D7-4897-2A0E-97DB-396C07EF7D2A}" dt="2025-06-11T14:23:00.545" v="0"/>
      <pc:docMkLst>
        <pc:docMk/>
      </pc:docMkLst>
      <pc:sldChg chg="mod modShow">
        <pc:chgData name="Sofian Archambault" userId="db12d9d74e99a5d3" providerId="Windows Live" clId="Web-{71E036D7-4897-2A0E-97DB-396C07EF7D2A}" dt="2025-06-11T14:23:00.545" v="0"/>
        <pc:sldMkLst>
          <pc:docMk/>
          <pc:sldMk cId="994995662" sldId="382"/>
        </pc:sldMkLst>
      </pc:sldChg>
    </pc:docChg>
  </pc:docChgLst>
  <pc:docChgLst>
    <pc:chgData name="TIM GRUGRU" userId="f4d65a87c7acd407" providerId="Windows Live" clId="Web-{1986734E-8730-2674-A953-E50E3EF34582}"/>
    <pc:docChg chg="addSld delSld modSld">
      <pc:chgData name="TIM GRUGRU" userId="f4d65a87c7acd407" providerId="Windows Live" clId="Web-{1986734E-8730-2674-A953-E50E3EF34582}" dt="2025-05-16T09:47:41.352" v="1587" actId="20577"/>
      <pc:docMkLst>
        <pc:docMk/>
      </pc:docMkLst>
      <pc:sldChg chg="delSp">
        <pc:chgData name="TIM GRUGRU" userId="f4d65a87c7acd407" providerId="Windows Live" clId="Web-{1986734E-8730-2674-A953-E50E3EF34582}" dt="2025-05-15T11:54:20.972" v="0"/>
        <pc:sldMkLst>
          <pc:docMk/>
          <pc:sldMk cId="4101358579" sldId="272"/>
        </pc:sldMkLst>
      </pc:sldChg>
      <pc:sldChg chg="delSp">
        <pc:chgData name="TIM GRUGRU" userId="f4d65a87c7acd407" providerId="Windows Live" clId="Web-{1986734E-8730-2674-A953-E50E3EF34582}" dt="2025-05-15T11:59:08.479" v="4"/>
        <pc:sldMkLst>
          <pc:docMk/>
          <pc:sldMk cId="693549375" sldId="354"/>
        </pc:sldMkLst>
      </pc:sldChg>
      <pc:sldChg chg="delSp">
        <pc:chgData name="TIM GRUGRU" userId="f4d65a87c7acd407" providerId="Windows Live" clId="Web-{1986734E-8730-2674-A953-E50E3EF34582}" dt="2025-05-15T11:59:14.370" v="5"/>
        <pc:sldMkLst>
          <pc:docMk/>
          <pc:sldMk cId="3496971638" sldId="362"/>
        </pc:sldMkLst>
      </pc:sldChg>
      <pc:sldChg chg="addSp delSp modSp">
        <pc:chgData name="TIM GRUGRU" userId="f4d65a87c7acd407" providerId="Windows Live" clId="Web-{1986734E-8730-2674-A953-E50E3EF34582}" dt="2025-05-15T12:01:34.515" v="67" actId="20577"/>
        <pc:sldMkLst>
          <pc:docMk/>
          <pc:sldMk cId="2242774057" sldId="364"/>
        </pc:sldMkLst>
      </pc:sldChg>
      <pc:sldChg chg="delSp">
        <pc:chgData name="TIM GRUGRU" userId="f4d65a87c7acd407" providerId="Windows Live" clId="Web-{1986734E-8730-2674-A953-E50E3EF34582}" dt="2025-05-15T11:55:16.005" v="2"/>
        <pc:sldMkLst>
          <pc:docMk/>
          <pc:sldMk cId="3537097721" sldId="378"/>
        </pc:sldMkLst>
      </pc:sldChg>
      <pc:sldChg chg="new">
        <pc:chgData name="TIM GRUGRU" userId="f4d65a87c7acd407" providerId="Windows Live" clId="Web-{1986734E-8730-2674-A953-E50E3EF34582}" dt="2025-05-15T11:57:21.211" v="3"/>
        <pc:sldMkLst>
          <pc:docMk/>
          <pc:sldMk cId="2275080762" sldId="383"/>
        </pc:sldMkLst>
      </pc:sldChg>
      <pc:sldChg chg="addSp delSp modSp new">
        <pc:chgData name="TIM GRUGRU" userId="f4d65a87c7acd407" providerId="Windows Live" clId="Web-{1986734E-8730-2674-A953-E50E3EF34582}" dt="2025-05-16T09:47:41.352" v="1587" actId="20577"/>
        <pc:sldMkLst>
          <pc:docMk/>
          <pc:sldMk cId="2729461530" sldId="384"/>
        </pc:sldMkLst>
        <pc:spChg chg="mod">
          <ac:chgData name="TIM GRUGRU" userId="f4d65a87c7acd407" providerId="Windows Live" clId="Web-{1986734E-8730-2674-A953-E50E3EF34582}" dt="2025-05-16T09:47:41.352" v="1587" actId="20577"/>
          <ac:spMkLst>
            <pc:docMk/>
            <pc:sldMk cId="2729461530" sldId="384"/>
            <ac:spMk id="3" creationId="{5E99A88E-A8C5-7FF7-5F70-6981082FD63E}"/>
          </ac:spMkLst>
        </pc:spChg>
        <pc:spChg chg="add mod">
          <ac:chgData name="TIM GRUGRU" userId="f4d65a87c7acd407" providerId="Windows Live" clId="Web-{1986734E-8730-2674-A953-E50E3EF34582}" dt="2025-05-15T12:02:40.673" v="95" actId="20577"/>
          <ac:spMkLst>
            <pc:docMk/>
            <pc:sldMk cId="2729461530" sldId="384"/>
            <ac:spMk id="6" creationId="{77DEE80A-6E3F-E9F2-C356-F3DD9B8E5A60}"/>
          </ac:spMkLst>
        </pc:spChg>
        <pc:picChg chg="add mod">
          <ac:chgData name="TIM GRUGRU" userId="f4d65a87c7acd407" providerId="Windows Live" clId="Web-{1986734E-8730-2674-A953-E50E3EF34582}" dt="2025-05-15T12:42:30.517" v="883" actId="1076"/>
          <ac:picMkLst>
            <pc:docMk/>
            <pc:sldMk cId="2729461530" sldId="384"/>
            <ac:picMk id="11" creationId="{46A1D806-CEAD-717A-CDEE-62C33CABD247}"/>
          </ac:picMkLst>
        </pc:picChg>
      </pc:sldChg>
      <pc:sldChg chg="addSp delSp modSp new">
        <pc:chgData name="TIM GRUGRU" userId="f4d65a87c7acd407" providerId="Windows Live" clId="Web-{1986734E-8730-2674-A953-E50E3EF34582}" dt="2025-05-15T13:10:38.937" v="1543" actId="20577"/>
        <pc:sldMkLst>
          <pc:docMk/>
          <pc:sldMk cId="435761342" sldId="386"/>
        </pc:sldMkLst>
      </pc:sldChg>
      <pc:sldChg chg="addSp delSp modSp new del">
        <pc:chgData name="TIM GRUGRU" userId="f4d65a87c7acd407" providerId="Windows Live" clId="Web-{1986734E-8730-2674-A953-E50E3EF34582}" dt="2025-05-15T12:58:12.168" v="1231"/>
        <pc:sldMkLst>
          <pc:docMk/>
          <pc:sldMk cId="2162044319" sldId="387"/>
        </pc:sldMkLst>
      </pc:sldChg>
      <pc:sldChg chg="addSp delSp modSp add replId">
        <pc:chgData name="TIM GRUGRU" userId="f4d65a87c7acd407" providerId="Windows Live" clId="Web-{1986734E-8730-2674-A953-E50E3EF34582}" dt="2025-05-15T12:57:00.650" v="1226" actId="1076"/>
        <pc:sldMkLst>
          <pc:docMk/>
          <pc:sldMk cId="2004824083" sldId="391"/>
        </pc:sldMkLst>
      </pc:sldChg>
    </pc:docChg>
  </pc:docChgLst>
  <pc:docChgLst>
    <pc:chgData name="sarah hadi" userId="93ee62a5e095bd60" providerId="Windows Live" clId="Web-{A00A34BC-0E8E-C7E2-3EEB-077FFB402CDF}"/>
    <pc:docChg chg="modSld">
      <pc:chgData name="sarah hadi" userId="93ee62a5e095bd60" providerId="Windows Live" clId="Web-{A00A34BC-0E8E-C7E2-3EEB-077FFB402CDF}" dt="2025-04-03T06:49:34.998" v="1" actId="1076"/>
      <pc:docMkLst>
        <pc:docMk/>
      </pc:docMkLst>
      <pc:sldChg chg="modSp">
        <pc:chgData name="sarah hadi" userId="93ee62a5e095bd60" providerId="Windows Live" clId="Web-{A00A34BC-0E8E-C7E2-3EEB-077FFB402CDF}" dt="2025-04-03T06:49:34.998" v="1" actId="1076"/>
        <pc:sldMkLst>
          <pc:docMk/>
          <pc:sldMk cId="1899851710" sldId="346"/>
        </pc:sldMkLst>
      </pc:sldChg>
    </pc:docChg>
  </pc:docChgLst>
  <pc:docChgLst>
    <pc:chgData name="Ndéye Fatou FALL" userId="198cc104da85ffbb" providerId="Windows Live" clId="Web-{E8300666-D848-36BB-1C5D-1430CDE915E3}"/>
    <pc:docChg chg="modSld">
      <pc:chgData name="Ndéye Fatou FALL" userId="198cc104da85ffbb" providerId="Windows Live" clId="Web-{E8300666-D848-36BB-1C5D-1430CDE915E3}" dt="2025-04-03T08:18:56.343" v="2" actId="20577"/>
      <pc:docMkLst>
        <pc:docMk/>
      </pc:docMkLst>
      <pc:sldChg chg="modSp">
        <pc:chgData name="Ndéye Fatou FALL" userId="198cc104da85ffbb" providerId="Windows Live" clId="Web-{E8300666-D848-36BB-1C5D-1430CDE915E3}" dt="2025-04-03T08:18:56.343" v="2" actId="20577"/>
        <pc:sldMkLst>
          <pc:docMk/>
          <pc:sldMk cId="800904250" sldId="277"/>
        </pc:sldMkLst>
      </pc:sldChg>
      <pc:sldChg chg="modSp">
        <pc:chgData name="Ndéye Fatou FALL" userId="198cc104da85ffbb" providerId="Windows Live" clId="Web-{E8300666-D848-36BB-1C5D-1430CDE915E3}" dt="2025-04-03T08:10:14.324" v="0" actId="1076"/>
        <pc:sldMkLst>
          <pc:docMk/>
          <pc:sldMk cId="1950941612" sldId="299"/>
        </pc:sldMkLst>
      </pc:sldChg>
    </pc:docChg>
  </pc:docChgLst>
  <pc:docChgLst>
    <pc:chgData name="Coco B." userId="2f810c6f01a863e8" providerId="Windows Live" clId="Web-{B9F836DB-8AC7-0B71-145A-B397532B59CD}"/>
    <pc:docChg chg="modSld">
      <pc:chgData name="Coco B." userId="2f810c6f01a863e8" providerId="Windows Live" clId="Web-{B9F836DB-8AC7-0B71-145A-B397532B59CD}" dt="2025-05-16T11:37:49.185" v="2" actId="14100"/>
      <pc:docMkLst>
        <pc:docMk/>
      </pc:docMkLst>
      <pc:sldChg chg="modSp">
        <pc:chgData name="Coco B." userId="2f810c6f01a863e8" providerId="Windows Live" clId="Web-{B9F836DB-8AC7-0B71-145A-B397532B59CD}" dt="2025-05-16T11:37:49.185" v="2" actId="14100"/>
        <pc:sldMkLst>
          <pc:docMk/>
          <pc:sldMk cId="3537097721" sldId="378"/>
        </pc:sldMkLst>
        <pc:picChg chg="mod">
          <ac:chgData name="Coco B." userId="2f810c6f01a863e8" providerId="Windows Live" clId="Web-{B9F836DB-8AC7-0B71-145A-B397532B59CD}" dt="2025-05-16T11:37:49.185" v="2" actId="14100"/>
          <ac:picMkLst>
            <pc:docMk/>
            <pc:sldMk cId="3537097721" sldId="378"/>
            <ac:picMk id="3" creationId="{32AA7ED2-C2DF-8ED4-FD0C-715DDD74E1CB}"/>
          </ac:picMkLst>
        </pc:picChg>
      </pc:sldChg>
    </pc:docChg>
  </pc:docChgLst>
  <pc:docChgLst>
    <pc:chgData name="Ndéye Fatou FALL" userId="198cc104da85ffbb" providerId="Windows Live" clId="Web-{903F9E75-F34D-607D-7AEF-66EEED846706}"/>
    <pc:docChg chg="addSld delSld modSld sldOrd">
      <pc:chgData name="Ndéye Fatou FALL" userId="198cc104da85ffbb" providerId="Windows Live" clId="Web-{903F9E75-F34D-607D-7AEF-66EEED846706}" dt="2025-05-15T12:41:48.185" v="1394"/>
      <pc:docMkLst>
        <pc:docMk/>
      </pc:docMkLst>
      <pc:sldChg chg="add del mod modShow">
        <pc:chgData name="Ndéye Fatou FALL" userId="198cc104da85ffbb" providerId="Windows Live" clId="Web-{903F9E75-F34D-607D-7AEF-66EEED846706}" dt="2025-05-15T08:52:25.754" v="356"/>
        <pc:sldMkLst>
          <pc:docMk/>
          <pc:sldMk cId="3698109439" sldId="357"/>
        </pc:sldMkLst>
      </pc:sldChg>
      <pc:sldChg chg="addSp delSp modSp add replId">
        <pc:chgData name="Ndéye Fatou FALL" userId="198cc104da85ffbb" providerId="Windows Live" clId="Web-{903F9E75-F34D-607D-7AEF-66EEED846706}" dt="2025-05-15T09:29:57.040" v="554"/>
        <pc:sldMkLst>
          <pc:docMk/>
          <pc:sldMk cId="4083123897" sldId="370"/>
        </pc:sldMkLst>
        <pc:spChg chg="mod">
          <ac:chgData name="Ndéye Fatou FALL" userId="198cc104da85ffbb" providerId="Windows Live" clId="Web-{903F9E75-F34D-607D-7AEF-66EEED846706}" dt="2025-05-15T08:52:33.832" v="363" actId="20577"/>
          <ac:spMkLst>
            <pc:docMk/>
            <pc:sldMk cId="4083123897" sldId="370"/>
            <ac:spMk id="2" creationId="{0E3DAEFF-9D77-6C18-BA6E-13B01BB608D1}"/>
          </ac:spMkLst>
        </pc:spChg>
        <pc:graphicFrameChg chg="add mod modGraphic">
          <ac:chgData name="Ndéye Fatou FALL" userId="198cc104da85ffbb" providerId="Windows Live" clId="Web-{903F9E75-F34D-607D-7AEF-66EEED846706}" dt="2025-05-15T09:29:57.040" v="554"/>
          <ac:graphicFrameMkLst>
            <pc:docMk/>
            <pc:sldMk cId="4083123897" sldId="370"/>
            <ac:graphicFrameMk id="8" creationId="{AC52701C-BE1C-598C-A5E7-E23B9E7E9C46}"/>
          </ac:graphicFrameMkLst>
        </pc:graphicFrameChg>
      </pc:sldChg>
      <pc:sldChg chg="addSp delSp modSp add replId">
        <pc:chgData name="Ndéye Fatou FALL" userId="198cc104da85ffbb" providerId="Windows Live" clId="Web-{903F9E75-F34D-607D-7AEF-66EEED846706}" dt="2025-05-15T12:40:57.328" v="1390"/>
        <pc:sldMkLst>
          <pc:docMk/>
          <pc:sldMk cId="4273896720" sldId="371"/>
        </pc:sldMkLst>
      </pc:sldChg>
      <pc:sldChg chg="addSp delSp modSp add replId">
        <pc:chgData name="Ndéye Fatou FALL" userId="198cc104da85ffbb" providerId="Windows Live" clId="Web-{903F9E75-F34D-607D-7AEF-66EEED846706}" dt="2025-05-15T12:41:14.777" v="1393" actId="1076"/>
        <pc:sldMkLst>
          <pc:docMk/>
          <pc:sldMk cId="977935072" sldId="380"/>
        </pc:sldMkLst>
      </pc:sldChg>
      <pc:sldChg chg="modSp">
        <pc:chgData name="Ndéye Fatou FALL" userId="198cc104da85ffbb" providerId="Windows Live" clId="Web-{903F9E75-F34D-607D-7AEF-66EEED846706}" dt="2025-05-15T12:15:27.656" v="1263" actId="20577"/>
        <pc:sldMkLst>
          <pc:docMk/>
          <pc:sldMk cId="2139114983" sldId="385"/>
        </pc:sldMkLst>
      </pc:sldChg>
      <pc:sldChg chg="addSp delSp modSp del">
        <pc:chgData name="Ndéye Fatou FALL" userId="198cc104da85ffbb" providerId="Windows Live" clId="Web-{903F9E75-F34D-607D-7AEF-66EEED846706}" dt="2025-05-15T12:41:48.185" v="1394"/>
        <pc:sldMkLst>
          <pc:docMk/>
          <pc:sldMk cId="2262473048" sldId="390"/>
        </pc:sldMkLst>
      </pc:sldChg>
    </pc:docChg>
  </pc:docChgLst>
  <pc:docChgLst>
    <pc:chgData name="Akram Atouile" userId="d54f35c6555e4497" providerId="Windows Live" clId="Web-{29A24686-3FA8-AE67-70C3-E97D4BEAB5B9}"/>
    <pc:docChg chg="modSld">
      <pc:chgData name="Akram Atouile" userId="d54f35c6555e4497" providerId="Windows Live" clId="Web-{29A24686-3FA8-AE67-70C3-E97D4BEAB5B9}" dt="2025-04-03T08:10:57.200" v="11" actId="20577"/>
      <pc:docMkLst>
        <pc:docMk/>
      </pc:docMkLst>
      <pc:sldChg chg="modSp">
        <pc:chgData name="Akram Atouile" userId="d54f35c6555e4497" providerId="Windows Live" clId="Web-{29A24686-3FA8-AE67-70C3-E97D4BEAB5B9}" dt="2025-04-03T08:10:57.200" v="11" actId="20577"/>
        <pc:sldMkLst>
          <pc:docMk/>
          <pc:sldMk cId="2508917314" sldId="304"/>
        </pc:sldMkLst>
      </pc:sldChg>
    </pc:docChg>
  </pc:docChgLst>
  <pc:docChgLst>
    <pc:chgData name="sarah hadi" userId="93ee62a5e095bd60" providerId="LiveId" clId="{AF1973F1-086C-4B49-81C4-BEB32BFC513B}"/>
    <pc:docChg chg="undo redo custSel modSld">
      <pc:chgData name="sarah hadi" userId="93ee62a5e095bd60" providerId="LiveId" clId="{AF1973F1-086C-4B49-81C4-BEB32BFC513B}" dt="2025-04-03T08:01:53.721" v="444" actId="20577"/>
      <pc:docMkLst>
        <pc:docMk/>
      </pc:docMkLst>
      <pc:sldChg chg="addSp delSp modSp mod">
        <pc:chgData name="sarah hadi" userId="93ee62a5e095bd60" providerId="LiveId" clId="{AF1973F1-086C-4B49-81C4-BEB32BFC513B}" dt="2025-04-03T07:03:40.675" v="314" actId="1076"/>
        <pc:sldMkLst>
          <pc:docMk/>
          <pc:sldMk cId="3331397184" sldId="342"/>
        </pc:sldMkLst>
      </pc:sldChg>
      <pc:sldChg chg="addSp delSp modSp mod">
        <pc:chgData name="sarah hadi" userId="93ee62a5e095bd60" providerId="LiveId" clId="{AF1973F1-086C-4B49-81C4-BEB32BFC513B}" dt="2025-04-03T07:27:12.059" v="355" actId="1076"/>
        <pc:sldMkLst>
          <pc:docMk/>
          <pc:sldMk cId="3421107791" sldId="345"/>
        </pc:sldMkLst>
      </pc:sldChg>
      <pc:sldChg chg="addSp modSp mod">
        <pc:chgData name="sarah hadi" userId="93ee62a5e095bd60" providerId="LiveId" clId="{AF1973F1-086C-4B49-81C4-BEB32BFC513B}" dt="2025-04-03T06:52:53.407" v="251" actId="113"/>
        <pc:sldMkLst>
          <pc:docMk/>
          <pc:sldMk cId="1899851710" sldId="346"/>
        </pc:sldMkLst>
      </pc:sldChg>
      <pc:sldChg chg="modSp mod">
        <pc:chgData name="sarah hadi" userId="93ee62a5e095bd60" providerId="LiveId" clId="{AF1973F1-086C-4B49-81C4-BEB32BFC513B}" dt="2025-04-03T08:01:53.721" v="444" actId="20577"/>
        <pc:sldMkLst>
          <pc:docMk/>
          <pc:sldMk cId="2207791298" sldId="347"/>
        </pc:sldMkLst>
      </pc:sldChg>
    </pc:docChg>
  </pc:docChgLst>
  <pc:docChgLst>
    <pc:chgData name="Baptiste Monget" userId="dcb48374e8be4b16" providerId="LiveId" clId="{0CF989C7-9463-4379-8C40-D32BB305CB4E}"/>
    <pc:docChg chg="undo custSel addSld delSld modSld sldOrd">
      <pc:chgData name="Baptiste Monget" userId="dcb48374e8be4b16" providerId="LiveId" clId="{0CF989C7-9463-4379-8C40-D32BB305CB4E}" dt="2025-05-16T15:01:22.179" v="3464" actId="20577"/>
      <pc:docMkLst>
        <pc:docMk/>
      </pc:docMkLst>
      <pc:sldChg chg="delSp add mod modNotesTx">
        <pc:chgData name="Baptiste Monget" userId="dcb48374e8be4b16" providerId="LiveId" clId="{0CF989C7-9463-4379-8C40-D32BB305CB4E}" dt="2025-05-15T14:37:33.628" v="2691" actId="478"/>
        <pc:sldMkLst>
          <pc:docMk/>
          <pc:sldMk cId="3698156763" sldId="264"/>
        </pc:sldMkLst>
      </pc:sldChg>
      <pc:sldChg chg="delSp modSp add mod">
        <pc:chgData name="Baptiste Monget" userId="dcb48374e8be4b16" providerId="LiveId" clId="{0CF989C7-9463-4379-8C40-D32BB305CB4E}" dt="2025-05-16T15:01:22.179" v="3464" actId="20577"/>
        <pc:sldMkLst>
          <pc:docMk/>
          <pc:sldMk cId="1782341293" sldId="265"/>
        </pc:sldMkLst>
      </pc:sldChg>
      <pc:sldChg chg="delSp modSp add mod modNotesTx">
        <pc:chgData name="Baptiste Monget" userId="dcb48374e8be4b16" providerId="LiveId" clId="{0CF989C7-9463-4379-8C40-D32BB305CB4E}" dt="2025-05-15T14:37:31.942" v="2690" actId="478"/>
        <pc:sldMkLst>
          <pc:docMk/>
          <pc:sldMk cId="1851983406" sldId="266"/>
        </pc:sldMkLst>
      </pc:sldChg>
      <pc:sldChg chg="modNotesTx">
        <pc:chgData name="Baptiste Monget" userId="dcb48374e8be4b16" providerId="LiveId" clId="{0CF989C7-9463-4379-8C40-D32BB305CB4E}" dt="2025-05-15T14:08:41.042" v="1323" actId="20577"/>
        <pc:sldMkLst>
          <pc:docMk/>
          <pc:sldMk cId="4073058889" sldId="341"/>
        </pc:sldMkLst>
      </pc:sldChg>
      <pc:sldChg chg="modSp del mod">
        <pc:chgData name="Baptiste Monget" userId="dcb48374e8be4b16" providerId="LiveId" clId="{0CF989C7-9463-4379-8C40-D32BB305CB4E}" dt="2025-05-15T14:08:17.581" v="1309" actId="47"/>
        <pc:sldMkLst>
          <pc:docMk/>
          <pc:sldMk cId="3597787815" sldId="342"/>
        </pc:sldMkLst>
      </pc:sldChg>
      <pc:sldChg chg="modSp del mod">
        <pc:chgData name="Baptiste Monget" userId="dcb48374e8be4b16" providerId="LiveId" clId="{0CF989C7-9463-4379-8C40-D32BB305CB4E}" dt="2025-05-15T12:19:25.610" v="12" actId="47"/>
        <pc:sldMkLst>
          <pc:docMk/>
          <pc:sldMk cId="2340353175" sldId="348"/>
        </pc:sldMkLst>
      </pc:sldChg>
      <pc:sldChg chg="addSp delSp modSp mod modAnim modNotesTx">
        <pc:chgData name="Baptiste Monget" userId="dcb48374e8be4b16" providerId="LiveId" clId="{0CF989C7-9463-4379-8C40-D32BB305CB4E}" dt="2025-05-15T14:30:38.468" v="2458"/>
        <pc:sldMkLst>
          <pc:docMk/>
          <pc:sldMk cId="2209844506" sldId="349"/>
        </pc:sldMkLst>
      </pc:sldChg>
      <pc:sldChg chg="modSp">
        <pc:chgData name="Baptiste Monget" userId="dcb48374e8be4b16" providerId="LiveId" clId="{0CF989C7-9463-4379-8C40-D32BB305CB4E}" dt="2025-05-16T08:51:55.593" v="3429"/>
        <pc:sldMkLst>
          <pc:docMk/>
          <pc:sldMk cId="2527532607" sldId="352"/>
        </pc:sldMkLst>
      </pc:sldChg>
      <pc:sldChg chg="addSp delSp modSp mod delAnim modAnim">
        <pc:chgData name="Baptiste Monget" userId="dcb48374e8be4b16" providerId="LiveId" clId="{0CF989C7-9463-4379-8C40-D32BB305CB4E}" dt="2025-05-15T13:26:01.343" v="704"/>
        <pc:sldMkLst>
          <pc:docMk/>
          <pc:sldMk cId="1057532139" sldId="355"/>
        </pc:sldMkLst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3" creationId="{AF6A249F-2065-A4FA-0DA7-C034F8D42721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7" creationId="{E679A706-32F4-C3E3-182C-0B17AC8FBF1A}"/>
          </ac:spMkLst>
        </pc:spChg>
        <pc:spChg chg="add mod">
          <ac:chgData name="Baptiste Monget" userId="dcb48374e8be4b16" providerId="LiveId" clId="{0CF989C7-9463-4379-8C40-D32BB305CB4E}" dt="2025-05-15T13:05:17.145" v="319" actId="1076"/>
          <ac:spMkLst>
            <pc:docMk/>
            <pc:sldMk cId="1057532139" sldId="355"/>
            <ac:spMk id="10" creationId="{176139E2-076C-5FA5-9DB9-6C4EE04E1504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11" creationId="{FA0646E6-5245-AAFF-9D57-E3E7D3A67B69}"/>
          </ac:spMkLst>
        </pc:spChg>
        <pc:spChg chg="add mod">
          <ac:chgData name="Baptiste Monget" userId="dcb48374e8be4b16" providerId="LiveId" clId="{0CF989C7-9463-4379-8C40-D32BB305CB4E}" dt="2025-05-15T13:15:29.062" v="388" actId="1076"/>
          <ac:spMkLst>
            <pc:docMk/>
            <pc:sldMk cId="1057532139" sldId="355"/>
            <ac:spMk id="12" creationId="{1A7D5C47-7609-5B6E-7CC5-9BF2C516D726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13" creationId="{72707DD2-A6B5-9FEB-9185-BC01A3402BA0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14" creationId="{B5A7FEF0-FCCF-7192-17F2-EABEE5953288}"/>
          </ac:spMkLst>
        </pc:spChg>
        <pc:spChg chg="add mod">
          <ac:chgData name="Baptiste Monget" userId="dcb48374e8be4b16" providerId="LiveId" clId="{0CF989C7-9463-4379-8C40-D32BB305CB4E}" dt="2025-05-15T13:17:54.864" v="446" actId="1076"/>
          <ac:spMkLst>
            <pc:docMk/>
            <pc:sldMk cId="1057532139" sldId="355"/>
            <ac:spMk id="23" creationId="{4A90EED4-3D2F-2530-64DA-A7582A02B77D}"/>
          </ac:spMkLst>
        </pc:spChg>
        <pc:spChg chg="add mod">
          <ac:chgData name="Baptiste Monget" userId="dcb48374e8be4b16" providerId="LiveId" clId="{0CF989C7-9463-4379-8C40-D32BB305CB4E}" dt="2025-05-15T13:19:43.191" v="548" actId="1076"/>
          <ac:spMkLst>
            <pc:docMk/>
            <pc:sldMk cId="1057532139" sldId="355"/>
            <ac:spMk id="24" creationId="{9781C8B4-893D-D6BE-6FED-E91928569CCD}"/>
          </ac:spMkLst>
        </pc:spChg>
        <pc:spChg chg="add mod">
          <ac:chgData name="Baptiste Monget" userId="dcb48374e8be4b16" providerId="LiveId" clId="{0CF989C7-9463-4379-8C40-D32BB305CB4E}" dt="2025-05-15T13:21:13.132" v="609" actId="14100"/>
          <ac:spMkLst>
            <pc:docMk/>
            <pc:sldMk cId="1057532139" sldId="355"/>
            <ac:spMk id="25" creationId="{03B8F61E-7743-E93F-E1E0-5E8934197E56}"/>
          </ac:spMkLst>
        </pc:spChg>
        <pc:spChg chg="add mod">
          <ac:chgData name="Baptiste Monget" userId="dcb48374e8be4b16" providerId="LiveId" clId="{0CF989C7-9463-4379-8C40-D32BB305CB4E}" dt="2025-05-15T13:21:43.349" v="694" actId="20577"/>
          <ac:spMkLst>
            <pc:docMk/>
            <pc:sldMk cId="1057532139" sldId="355"/>
            <ac:spMk id="26" creationId="{C3A133BD-F6C3-80E8-33A0-418EA34A53FD}"/>
          </ac:spMkLst>
        </pc:spChg>
        <pc:spChg chg="add mod">
          <ac:chgData name="Baptiste Monget" userId="dcb48374e8be4b16" providerId="LiveId" clId="{0CF989C7-9463-4379-8C40-D32BB305CB4E}" dt="2025-05-15T13:22:16.486" v="698" actId="1076"/>
          <ac:spMkLst>
            <pc:docMk/>
            <pc:sldMk cId="1057532139" sldId="355"/>
            <ac:spMk id="27" creationId="{8160ACEA-5221-DD64-3A27-1557B0F3B894}"/>
          </ac:spMkLst>
        </pc:spChg>
        <pc:spChg chg="add mod">
          <ac:chgData name="Baptiste Monget" userId="dcb48374e8be4b16" providerId="LiveId" clId="{0CF989C7-9463-4379-8C40-D32BB305CB4E}" dt="2025-05-15T13:22:20.363" v="700" actId="1076"/>
          <ac:spMkLst>
            <pc:docMk/>
            <pc:sldMk cId="1057532139" sldId="355"/>
            <ac:spMk id="28" creationId="{600B89F6-FFFB-3430-73C1-0842F6212D96}"/>
          </ac:spMkLst>
        </pc:spChg>
        <pc:picChg chg="add mod">
          <ac:chgData name="Baptiste Monget" userId="dcb48374e8be4b16" providerId="LiveId" clId="{0CF989C7-9463-4379-8C40-D32BB305CB4E}" dt="2025-05-15T12:57:56.342" v="122" actId="1076"/>
          <ac:picMkLst>
            <pc:docMk/>
            <pc:sldMk cId="1057532139" sldId="355"/>
            <ac:picMk id="2" creationId="{96F67F5B-5AC5-D4BE-9DBF-4BC4C3507B7C}"/>
          </ac:picMkLst>
        </pc:picChg>
        <pc:picChg chg="add mod">
          <ac:chgData name="Baptiste Monget" userId="dcb48374e8be4b16" providerId="LiveId" clId="{0CF989C7-9463-4379-8C40-D32BB305CB4E}" dt="2025-05-15T13:16:19.073" v="421" actId="1076"/>
          <ac:picMkLst>
            <pc:docMk/>
            <pc:sldMk cId="1057532139" sldId="355"/>
            <ac:picMk id="17" creationId="{B40E0344-2BDD-B7BE-0AE0-2D625EC3F2AB}"/>
          </ac:picMkLst>
        </pc:picChg>
        <pc:cxnChg chg="add mod">
          <ac:chgData name="Baptiste Monget" userId="dcb48374e8be4b16" providerId="LiveId" clId="{0CF989C7-9463-4379-8C40-D32BB305CB4E}" dt="2025-05-15T13:16:12.580" v="420" actId="1038"/>
          <ac:cxnSpMkLst>
            <pc:docMk/>
            <pc:sldMk cId="1057532139" sldId="355"/>
            <ac:cxnSpMk id="21" creationId="{1C06D4F0-6475-C814-289A-3102CA417A23}"/>
          </ac:cxnSpMkLst>
        </pc:cxnChg>
      </pc:sldChg>
      <pc:sldChg chg="modNotesTx">
        <pc:chgData name="Baptiste Monget" userId="dcb48374e8be4b16" providerId="LiveId" clId="{0CF989C7-9463-4379-8C40-D32BB305CB4E}" dt="2025-05-15T13:57:46.443" v="795" actId="20577"/>
        <pc:sldMkLst>
          <pc:docMk/>
          <pc:sldMk cId="3467041324" sldId="356"/>
        </pc:sldMkLst>
      </pc:sldChg>
      <pc:sldChg chg="delSp mod">
        <pc:chgData name="Baptiste Monget" userId="dcb48374e8be4b16" providerId="LiveId" clId="{0CF989C7-9463-4379-8C40-D32BB305CB4E}" dt="2025-05-15T14:10:13.759" v="1363" actId="478"/>
        <pc:sldMkLst>
          <pc:docMk/>
          <pc:sldMk cId="3496971638" sldId="362"/>
        </pc:sldMkLst>
      </pc:sldChg>
      <pc:sldChg chg="modSp">
        <pc:chgData name="Baptiste Monget" userId="dcb48374e8be4b16" providerId="LiveId" clId="{0CF989C7-9463-4379-8C40-D32BB305CB4E}" dt="2025-05-16T09:45:56.738" v="3458"/>
        <pc:sldMkLst>
          <pc:docMk/>
          <pc:sldMk cId="3649690743" sldId="372"/>
        </pc:sldMkLst>
      </pc:sldChg>
      <pc:sldChg chg="modSp">
        <pc:chgData name="Baptiste Monget" userId="dcb48374e8be4b16" providerId="LiveId" clId="{0CF989C7-9463-4379-8C40-D32BB305CB4E}" dt="2025-05-16T08:53:59.479" v="3444"/>
        <pc:sldMkLst>
          <pc:docMk/>
          <pc:sldMk cId="2502052164" sldId="376"/>
        </pc:sldMkLst>
      </pc:sldChg>
      <pc:sldChg chg="modSp">
        <pc:chgData name="Baptiste Monget" userId="dcb48374e8be4b16" providerId="LiveId" clId="{0CF989C7-9463-4379-8C40-D32BB305CB4E}" dt="2025-05-16T09:41:54.713" v="3457"/>
        <pc:sldMkLst>
          <pc:docMk/>
          <pc:sldMk cId="172187870" sldId="377"/>
        </pc:sldMkLst>
        <pc:picChg chg="mod">
          <ac:chgData name="Baptiste Monget" userId="dcb48374e8be4b16" providerId="LiveId" clId="{0CF989C7-9463-4379-8C40-D32BB305CB4E}" dt="2025-05-16T09:41:46.367" v="3456"/>
          <ac:picMkLst>
            <pc:docMk/>
            <pc:sldMk cId="172187870" sldId="377"/>
            <ac:picMk id="2" creationId="{013F7C29-C5E5-3415-FF5E-965BE6721162}"/>
          </ac:picMkLst>
        </pc:picChg>
        <pc:picChg chg="mod">
          <ac:chgData name="Baptiste Monget" userId="dcb48374e8be4b16" providerId="LiveId" clId="{0CF989C7-9463-4379-8C40-D32BB305CB4E}" dt="2025-05-16T09:41:54.713" v="3457"/>
          <ac:picMkLst>
            <pc:docMk/>
            <pc:sldMk cId="172187870" sldId="377"/>
            <ac:picMk id="6" creationId="{52739FB1-F5CA-868C-54F3-4D9E2EDBDBB9}"/>
          </ac:picMkLst>
        </pc:picChg>
      </pc:sldChg>
      <pc:sldChg chg="modNotesTx">
        <pc:chgData name="Baptiste Monget" userId="dcb48374e8be4b16" providerId="LiveId" clId="{0CF989C7-9463-4379-8C40-D32BB305CB4E}" dt="2025-05-15T14:08:36.474" v="1318" actId="20577"/>
        <pc:sldMkLst>
          <pc:docMk/>
          <pc:sldMk cId="3537097721" sldId="378"/>
        </pc:sldMkLst>
      </pc:sldChg>
      <pc:sldChg chg="modSp ord modNotesTx">
        <pc:chgData name="Baptiste Monget" userId="dcb48374e8be4b16" providerId="LiveId" clId="{0CF989C7-9463-4379-8C40-D32BB305CB4E}" dt="2025-05-16T09:41:24.590" v="3455"/>
        <pc:sldMkLst>
          <pc:docMk/>
          <pc:sldMk cId="1123394660" sldId="379"/>
        </pc:sldMkLst>
        <pc:picChg chg="mod">
          <ac:chgData name="Baptiste Monget" userId="dcb48374e8be4b16" providerId="LiveId" clId="{0CF989C7-9463-4379-8C40-D32BB305CB4E}" dt="2025-05-16T09:41:24.590" v="3455"/>
          <ac:picMkLst>
            <pc:docMk/>
            <pc:sldMk cId="1123394660" sldId="379"/>
            <ac:picMk id="2" creationId="{E60114C6-18D4-4911-D54E-AA27619DBF74}"/>
          </ac:picMkLst>
        </pc:picChg>
        <pc:picChg chg="mod">
          <ac:chgData name="Baptiste Monget" userId="dcb48374e8be4b16" providerId="LiveId" clId="{0CF989C7-9463-4379-8C40-D32BB305CB4E}" dt="2025-05-16T09:41:16.105" v="3454"/>
          <ac:picMkLst>
            <pc:docMk/>
            <pc:sldMk cId="1123394660" sldId="379"/>
            <ac:picMk id="8" creationId="{6F304B1B-0612-D987-117B-2A29078DFC0E}"/>
          </ac:picMkLst>
        </pc:picChg>
      </pc:sldChg>
      <pc:sldChg chg="modSp">
        <pc:chgData name="Baptiste Monget" userId="dcb48374e8be4b16" providerId="LiveId" clId="{0CF989C7-9463-4379-8C40-D32BB305CB4E}" dt="2025-05-16T08:54:09.250" v="3445"/>
        <pc:sldMkLst>
          <pc:docMk/>
          <pc:sldMk cId="1684562054" sldId="381"/>
        </pc:sldMkLst>
      </pc:sldChg>
      <pc:sldChg chg="modSp">
        <pc:chgData name="Baptiste Monget" userId="dcb48374e8be4b16" providerId="LiveId" clId="{0CF989C7-9463-4379-8C40-D32BB305CB4E}" dt="2025-05-16T08:53:36.748" v="3441"/>
        <pc:sldMkLst>
          <pc:docMk/>
          <pc:sldMk cId="2275080762" sldId="383"/>
        </pc:sldMkLst>
      </pc:sldChg>
      <pc:sldChg chg="modSp">
        <pc:chgData name="Baptiste Monget" userId="dcb48374e8be4b16" providerId="LiveId" clId="{0CF989C7-9463-4379-8C40-D32BB305CB4E}" dt="2025-05-16T08:54:16.835" v="3446"/>
        <pc:sldMkLst>
          <pc:docMk/>
          <pc:sldMk cId="435761342" sldId="386"/>
        </pc:sldMkLst>
      </pc:sldChg>
      <pc:sldChg chg="modSp">
        <pc:chgData name="Baptiste Monget" userId="dcb48374e8be4b16" providerId="LiveId" clId="{0CF989C7-9463-4379-8C40-D32BB305CB4E}" dt="2025-05-16T08:53:28.212" v="3440"/>
        <pc:sldMkLst>
          <pc:docMk/>
          <pc:sldMk cId="439858745" sldId="388"/>
        </pc:sldMkLst>
      </pc:sldChg>
      <pc:sldChg chg="modSp">
        <pc:chgData name="Baptiste Monget" userId="dcb48374e8be4b16" providerId="LiveId" clId="{0CF989C7-9463-4379-8C40-D32BB305CB4E}" dt="2025-05-16T08:54:29.918" v="3449"/>
        <pc:sldMkLst>
          <pc:docMk/>
          <pc:sldMk cId="2004824083" sldId="391"/>
        </pc:sldMkLst>
      </pc:sldChg>
      <pc:sldChg chg="modSp">
        <pc:chgData name="Baptiste Monget" userId="dcb48374e8be4b16" providerId="LiveId" clId="{0CF989C7-9463-4379-8C40-D32BB305CB4E}" dt="2025-05-16T08:54:38.456" v="3450"/>
        <pc:sldMkLst>
          <pc:docMk/>
          <pc:sldMk cId="1551158446" sldId="392"/>
        </pc:sldMkLst>
      </pc:sldChg>
      <pc:sldChg chg="modSp">
        <pc:chgData name="Baptiste Monget" userId="dcb48374e8be4b16" providerId="LiveId" clId="{0CF989C7-9463-4379-8C40-D32BB305CB4E}" dt="2025-05-16T08:54:43.598" v="3451"/>
        <pc:sldMkLst>
          <pc:docMk/>
          <pc:sldMk cId="687297663" sldId="393"/>
        </pc:sldMkLst>
      </pc:sldChg>
      <pc:sldChg chg="addSp delSp modSp new del mod modClrScheme chgLayout modNotesTx">
        <pc:chgData name="Baptiste Monget" userId="dcb48374e8be4b16" providerId="LiveId" clId="{0CF989C7-9463-4379-8C40-D32BB305CB4E}" dt="2025-05-15T14:37:27.207" v="2689" actId="47"/>
        <pc:sldMkLst>
          <pc:docMk/>
          <pc:sldMk cId="1571425281" sldId="394"/>
        </pc:sldMkLst>
      </pc:sldChg>
      <pc:sldChg chg="addSp delSp modSp new mod modNotesTx">
        <pc:chgData name="Baptiste Monget" userId="dcb48374e8be4b16" providerId="LiveId" clId="{0CF989C7-9463-4379-8C40-D32BB305CB4E}" dt="2025-05-15T14:08:47.970" v="1331" actId="20577"/>
        <pc:sldMkLst>
          <pc:docMk/>
          <pc:sldMk cId="720798409" sldId="396"/>
        </pc:sldMkLst>
      </pc:sldChg>
      <pc:sldChg chg="add del">
        <pc:chgData name="Baptiste Monget" userId="dcb48374e8be4b16" providerId="LiveId" clId="{0CF989C7-9463-4379-8C40-D32BB305CB4E}" dt="2025-05-15T14:31:35.017" v="2462" actId="47"/>
        <pc:sldMkLst>
          <pc:docMk/>
          <pc:sldMk cId="735347398" sldId="397"/>
        </pc:sldMkLst>
      </pc:sldChg>
      <pc:sldChg chg="addSp delSp modSp add mod delAnim modAnim">
        <pc:chgData name="Baptiste Monget" userId="dcb48374e8be4b16" providerId="LiveId" clId="{0CF989C7-9463-4379-8C40-D32BB305CB4E}" dt="2025-05-15T15:00:27.579" v="2825"/>
        <pc:sldMkLst>
          <pc:docMk/>
          <pc:sldMk cId="111913299" sldId="402"/>
        </pc:sldMkLst>
      </pc:sldChg>
      <pc:sldChg chg="add del">
        <pc:chgData name="Baptiste Monget" userId="dcb48374e8be4b16" providerId="LiveId" clId="{0CF989C7-9463-4379-8C40-D32BB305CB4E}" dt="2025-05-15T14:37:54.137" v="2694"/>
        <pc:sldMkLst>
          <pc:docMk/>
          <pc:sldMk cId="1803638058" sldId="403"/>
        </pc:sldMkLst>
      </pc:sldChg>
      <pc:sldChg chg="new del">
        <pc:chgData name="Baptiste Monget" userId="dcb48374e8be4b16" providerId="LiveId" clId="{0CF989C7-9463-4379-8C40-D32BB305CB4E}" dt="2025-05-16T07:18:37.418" v="2829" actId="680"/>
        <pc:sldMkLst>
          <pc:docMk/>
          <pc:sldMk cId="2570152507" sldId="409"/>
        </pc:sldMkLst>
      </pc:sldChg>
      <pc:sldChg chg="addSp modSp new mod">
        <pc:chgData name="Baptiste Monget" userId="dcb48374e8be4b16" providerId="LiveId" clId="{0CF989C7-9463-4379-8C40-D32BB305CB4E}" dt="2025-05-16T07:31:49.453" v="3428" actId="20577"/>
        <pc:sldMkLst>
          <pc:docMk/>
          <pc:sldMk cId="3333103971" sldId="409"/>
        </pc:sldMkLst>
      </pc:sldChg>
      <pc:sldChg chg="new del">
        <pc:chgData name="Baptiste Monget" userId="dcb48374e8be4b16" providerId="LiveId" clId="{0CF989C7-9463-4379-8C40-D32BB305CB4E}" dt="2025-05-16T07:18:37.264" v="2828" actId="680"/>
        <pc:sldMkLst>
          <pc:docMk/>
          <pc:sldMk cId="2215639998" sldId="410"/>
        </pc:sldMkLst>
      </pc:sldChg>
      <pc:sldChg chg="modSp">
        <pc:chgData name="Baptiste Monget" userId="dcb48374e8be4b16" providerId="LiveId" clId="{0CF989C7-9463-4379-8C40-D32BB305CB4E}" dt="2025-05-16T09:06:03.557" v="3452"/>
        <pc:sldMkLst>
          <pc:docMk/>
          <pc:sldMk cId="87138548" sldId="412"/>
        </pc:sldMkLst>
      </pc:sldChg>
      <pc:sldChg chg="modSp">
        <pc:chgData name="Baptiste Monget" userId="dcb48374e8be4b16" providerId="LiveId" clId="{0CF989C7-9463-4379-8C40-D32BB305CB4E}" dt="2025-05-16T09:33:21.091" v="3453"/>
        <pc:sldMkLst>
          <pc:docMk/>
          <pc:sldMk cId="2632650877" sldId="413"/>
        </pc:sldMkLst>
      </pc:sldChg>
      <pc:sldChg chg="modSp">
        <pc:chgData name="Baptiste Monget" userId="dcb48374e8be4b16" providerId="LiveId" clId="{0CF989C7-9463-4379-8C40-D32BB305CB4E}" dt="2025-05-16T09:46:11.820" v="3459"/>
        <pc:sldMkLst>
          <pc:docMk/>
          <pc:sldMk cId="1187774059" sldId="414"/>
        </pc:sldMkLst>
      </pc:sldChg>
      <pc:sldChg chg="modSp">
        <pc:chgData name="Baptiste Monget" userId="dcb48374e8be4b16" providerId="LiveId" clId="{0CF989C7-9463-4379-8C40-D32BB305CB4E}" dt="2025-05-16T09:46:18.725" v="3460"/>
        <pc:sldMkLst>
          <pc:docMk/>
          <pc:sldMk cId="1472412180" sldId="415"/>
        </pc:sldMkLst>
      </pc:sldChg>
    </pc:docChg>
  </pc:docChgLst>
  <pc:docChgLst>
    <pc:chgData name="Akram Atouile" userId="d54f35c6555e4497" providerId="Windows Live" clId="Web-{68F8E44B-F47E-59D0-5FCA-4E9AEC1F8509}"/>
    <pc:docChg chg="modSld">
      <pc:chgData name="Akram Atouile" userId="d54f35c6555e4497" providerId="Windows Live" clId="Web-{68F8E44B-F47E-59D0-5FCA-4E9AEC1F8509}" dt="2025-04-03T06:49:14.408" v="49" actId="20577"/>
      <pc:docMkLst>
        <pc:docMk/>
      </pc:docMkLst>
      <pc:sldChg chg="modSp">
        <pc:chgData name="Akram Atouile" userId="d54f35c6555e4497" providerId="Windows Live" clId="Web-{68F8E44B-F47E-59D0-5FCA-4E9AEC1F8509}" dt="2025-04-03T06:49:14.408" v="49" actId="20577"/>
        <pc:sldMkLst>
          <pc:docMk/>
          <pc:sldMk cId="3431720007" sldId="286"/>
        </pc:sldMkLst>
      </pc:sldChg>
    </pc:docChg>
  </pc:docChgLst>
  <pc:docChgLst>
    <pc:chgData name="michel amigo" userId="e89c6fa087fc999c" providerId="Windows Live" clId="Web-{7DBD35FE-89ED-3C46-BF28-4F96FAFE712D}"/>
    <pc:docChg chg="addSld modSld modSection">
      <pc:chgData name="michel amigo" userId="e89c6fa087fc999c" providerId="Windows Live" clId="Web-{7DBD35FE-89ED-3C46-BF28-4F96FAFE712D}" dt="2025-06-12T09:54:53.472" v="324" actId="14100"/>
      <pc:docMkLst>
        <pc:docMk/>
      </pc:docMkLst>
      <pc:sldChg chg="addSp delSp modSp">
        <pc:chgData name="michel amigo" userId="e89c6fa087fc999c" providerId="Windows Live" clId="Web-{7DBD35FE-89ED-3C46-BF28-4F96FAFE712D}" dt="2025-06-12T09:50:23.354" v="314" actId="20577"/>
        <pc:sldMkLst>
          <pc:docMk/>
          <pc:sldMk cId="2258883604" sldId="479"/>
        </pc:sldMkLst>
        <pc:spChg chg="add mod">
          <ac:chgData name="michel amigo" userId="e89c6fa087fc999c" providerId="Windows Live" clId="Web-{7DBD35FE-89ED-3C46-BF28-4F96FAFE712D}" dt="2025-06-12T09:50:23.354" v="314" actId="20577"/>
          <ac:spMkLst>
            <pc:docMk/>
            <pc:sldMk cId="2258883604" sldId="479"/>
            <ac:spMk id="7" creationId="{73775424-6ACE-16D5-568C-E99A23E7137D}"/>
          </ac:spMkLst>
        </pc:spChg>
        <pc:picChg chg="mod">
          <ac:chgData name="michel amigo" userId="e89c6fa087fc999c" providerId="Windows Live" clId="Web-{7DBD35FE-89ED-3C46-BF28-4F96FAFE712D}" dt="2025-06-12T09:38:28.738" v="20" actId="1076"/>
          <ac:picMkLst>
            <pc:docMk/>
            <pc:sldMk cId="2258883604" sldId="479"/>
            <ac:picMk id="5" creationId="{A2C991B1-6E02-2C6C-C179-67E44A5C99AA}"/>
          </ac:picMkLst>
        </pc:picChg>
        <pc:picChg chg="del">
          <ac:chgData name="michel amigo" userId="e89c6fa087fc999c" providerId="Windows Live" clId="Web-{7DBD35FE-89ED-3C46-BF28-4F96FAFE712D}" dt="2025-06-12T09:37:30.830" v="1"/>
          <ac:picMkLst>
            <pc:docMk/>
            <pc:sldMk cId="2258883604" sldId="479"/>
            <ac:picMk id="6" creationId="{DEF67649-D9DA-0986-8C55-C6442EBFD3D2}"/>
          </ac:picMkLst>
        </pc:picChg>
      </pc:sldChg>
      <pc:sldChg chg="addSp delSp modSp new">
        <pc:chgData name="michel amigo" userId="e89c6fa087fc999c" providerId="Windows Live" clId="Web-{7DBD35FE-89ED-3C46-BF28-4F96FAFE712D}" dt="2025-06-12T09:54:53.472" v="324" actId="14100"/>
        <pc:sldMkLst>
          <pc:docMk/>
          <pc:sldMk cId="3385382869" sldId="480"/>
        </pc:sldMkLst>
        <pc:spChg chg="mod">
          <ac:chgData name="michel amigo" userId="e89c6fa087fc999c" providerId="Windows Live" clId="Web-{7DBD35FE-89ED-3C46-BF28-4F96FAFE712D}" dt="2025-06-12T09:44:33.249" v="150" actId="20577"/>
          <ac:spMkLst>
            <pc:docMk/>
            <pc:sldMk cId="3385382869" sldId="480"/>
            <ac:spMk id="2" creationId="{B0F14568-450C-741F-B539-C60A325CCEEC}"/>
          </ac:spMkLst>
        </pc:spChg>
        <pc:spChg chg="del">
          <ac:chgData name="michel amigo" userId="e89c6fa087fc999c" providerId="Windows Live" clId="Web-{7DBD35FE-89ED-3C46-BF28-4F96FAFE712D}" dt="2025-06-12T09:44:21.187" v="147"/>
          <ac:spMkLst>
            <pc:docMk/>
            <pc:sldMk cId="3385382869" sldId="480"/>
            <ac:spMk id="3" creationId="{0BEFB6F0-1A3F-2296-FDD4-1C94D91A7F38}"/>
          </ac:spMkLst>
        </pc:spChg>
        <pc:spChg chg="add mod">
          <ac:chgData name="michel amigo" userId="e89c6fa087fc999c" providerId="Windows Live" clId="Web-{7DBD35FE-89ED-3C46-BF28-4F96FAFE712D}" dt="2025-06-12T09:50:10.729" v="312" actId="20577"/>
          <ac:spMkLst>
            <pc:docMk/>
            <pc:sldMk cId="3385382869" sldId="480"/>
            <ac:spMk id="7" creationId="{FAB0F2C9-747D-429C-75EB-CD77983F1FF9}"/>
          </ac:spMkLst>
        </pc:spChg>
        <pc:spChg chg="add del mod">
          <ac:chgData name="michel amigo" userId="e89c6fa087fc999c" providerId="Windows Live" clId="Web-{7DBD35FE-89ED-3C46-BF28-4F96FAFE712D}" dt="2025-06-12T09:47:31.880" v="225"/>
          <ac:spMkLst>
            <pc:docMk/>
            <pc:sldMk cId="3385382869" sldId="480"/>
            <ac:spMk id="11" creationId="{603F898C-7E5F-0264-11F7-E86E33E079B3}"/>
          </ac:spMkLst>
        </pc:spChg>
        <pc:picChg chg="add del mod ord">
          <ac:chgData name="michel amigo" userId="e89c6fa087fc999c" providerId="Windows Live" clId="Web-{7DBD35FE-89ED-3C46-BF28-4F96FAFE712D}" dt="2025-06-12T09:47:11.176" v="222"/>
          <ac:picMkLst>
            <pc:docMk/>
            <pc:sldMk cId="3385382869" sldId="480"/>
            <ac:picMk id="5" creationId="{07D15075-BE04-CEA8-801C-A50599D32514}"/>
          </ac:picMkLst>
        </pc:picChg>
        <pc:picChg chg="add mod">
          <ac:chgData name="michel amigo" userId="e89c6fa087fc999c" providerId="Windows Live" clId="Web-{7DBD35FE-89ED-3C46-BF28-4F96FAFE712D}" dt="2025-06-12T09:54:53.472" v="324" actId="14100"/>
          <ac:picMkLst>
            <pc:docMk/>
            <pc:sldMk cId="3385382869" sldId="480"/>
            <ac:picMk id="8" creationId="{BBA9330F-E0EB-B7BE-E87A-C00B8340B02F}"/>
          </ac:picMkLst>
        </pc:picChg>
        <pc:picChg chg="add del mod">
          <ac:chgData name="michel amigo" userId="e89c6fa087fc999c" providerId="Windows Live" clId="Web-{7DBD35FE-89ED-3C46-BF28-4F96FAFE712D}" dt="2025-06-12T09:47:35.318" v="226"/>
          <ac:picMkLst>
            <pc:docMk/>
            <pc:sldMk cId="3385382869" sldId="480"/>
            <ac:picMk id="9" creationId="{572EE82B-BFE3-6C74-D723-D251A7920620}"/>
          </ac:picMkLst>
        </pc:picChg>
      </pc:sldChg>
      <pc:sldChg chg="addSp delSp modSp new">
        <pc:chgData name="michel amigo" userId="e89c6fa087fc999c" providerId="Windows Live" clId="Web-{7DBD35FE-89ED-3C46-BF28-4F96FAFE712D}" dt="2025-06-12T09:53:23.657" v="323" actId="20577"/>
        <pc:sldMkLst>
          <pc:docMk/>
          <pc:sldMk cId="2388004785" sldId="481"/>
        </pc:sldMkLst>
        <pc:spChg chg="mod">
          <ac:chgData name="michel amigo" userId="e89c6fa087fc999c" providerId="Windows Live" clId="Web-{7DBD35FE-89ED-3C46-BF28-4F96FAFE712D}" dt="2025-06-12T09:53:23.657" v="323" actId="20577"/>
          <ac:spMkLst>
            <pc:docMk/>
            <pc:sldMk cId="2388004785" sldId="481"/>
            <ac:spMk id="2" creationId="{7345049C-E8E9-AE03-7B9C-9800DF4EDA4F}"/>
          </ac:spMkLst>
        </pc:spChg>
        <pc:spChg chg="del">
          <ac:chgData name="michel amigo" userId="e89c6fa087fc999c" providerId="Windows Live" clId="Web-{7DBD35FE-89ED-3C46-BF28-4F96FAFE712D}" dt="2025-06-12T09:52:03.076" v="316"/>
          <ac:spMkLst>
            <pc:docMk/>
            <pc:sldMk cId="2388004785" sldId="481"/>
            <ac:spMk id="3" creationId="{C2E83071-3B95-50CB-0614-601656588B37}"/>
          </ac:spMkLst>
        </pc:spChg>
        <pc:picChg chg="add mod ord">
          <ac:chgData name="michel amigo" userId="e89c6fa087fc999c" providerId="Windows Live" clId="Web-{7DBD35FE-89ED-3C46-BF28-4F96FAFE712D}" dt="2025-06-12T09:53:10.282" v="321" actId="1076"/>
          <ac:picMkLst>
            <pc:docMk/>
            <pc:sldMk cId="2388004785" sldId="481"/>
            <ac:picMk id="5" creationId="{7904DEF3-CAE5-CC70-4DD1-49C33BB912D6}"/>
          </ac:picMkLst>
        </pc:picChg>
      </pc:sldChg>
    </pc:docChg>
  </pc:docChgLst>
  <pc:docChgLst>
    <pc:chgData name="Akram Atouile" userId="d54f35c6555e4497" providerId="Windows Live" clId="Web-{B8117425-D3EC-1DFC-6530-6AE48ED773A9}"/>
    <pc:docChg chg="addSld modSld sldOrd">
      <pc:chgData name="Akram Atouile" userId="d54f35c6555e4497" providerId="Windows Live" clId="Web-{B8117425-D3EC-1DFC-6530-6AE48ED773A9}" dt="2025-05-16T09:37:17.342" v="182" actId="1076"/>
      <pc:docMkLst>
        <pc:docMk/>
      </pc:docMkLst>
      <pc:sldChg chg="modSp">
        <pc:chgData name="Akram Atouile" userId="d54f35c6555e4497" providerId="Windows Live" clId="Web-{B8117425-D3EC-1DFC-6530-6AE48ED773A9}" dt="2025-05-16T09:27:47.466" v="149" actId="20577"/>
        <pc:sldMkLst>
          <pc:docMk/>
          <pc:sldMk cId="1010144482" sldId="344"/>
        </pc:sldMkLst>
      </pc:sldChg>
      <pc:sldChg chg="mod modShow">
        <pc:chgData name="Akram Atouile" userId="d54f35c6555e4497" providerId="Windows Live" clId="Web-{B8117425-D3EC-1DFC-6530-6AE48ED773A9}" dt="2025-05-16T09:20:07.374" v="93"/>
        <pc:sldMkLst>
          <pc:docMk/>
          <pc:sldMk cId="195985678" sldId="345"/>
        </pc:sldMkLst>
      </pc:sldChg>
      <pc:sldChg chg="modSp">
        <pc:chgData name="Akram Atouile" userId="d54f35c6555e4497" providerId="Windows Live" clId="Web-{B8117425-D3EC-1DFC-6530-6AE48ED773A9}" dt="2025-05-16T09:22:47.363" v="120" actId="14100"/>
        <pc:sldMkLst>
          <pc:docMk/>
          <pc:sldMk cId="2527532607" sldId="352"/>
        </pc:sldMkLst>
      </pc:sldChg>
      <pc:sldChg chg="addSp delSp modSp ord">
        <pc:chgData name="Akram Atouile" userId="d54f35c6555e4497" providerId="Windows Live" clId="Web-{B8117425-D3EC-1DFC-6530-6AE48ED773A9}" dt="2025-05-16T09:30:53.299" v="158" actId="1076"/>
        <pc:sldMkLst>
          <pc:docMk/>
          <pc:sldMk cId="2609993914" sldId="353"/>
        </pc:sldMkLst>
      </pc:sldChg>
      <pc:sldChg chg="addSp modSp">
        <pc:chgData name="Akram Atouile" userId="d54f35c6555e4497" providerId="Windows Live" clId="Web-{B8117425-D3EC-1DFC-6530-6AE48ED773A9}" dt="2025-05-16T09:35:03.338" v="173" actId="1076"/>
        <pc:sldMkLst>
          <pc:docMk/>
          <pc:sldMk cId="693549375" sldId="354"/>
        </pc:sldMkLst>
      </pc:sldChg>
      <pc:sldChg chg="modSp">
        <pc:chgData name="Akram Atouile" userId="d54f35c6555e4497" providerId="Windows Live" clId="Web-{B8117425-D3EC-1DFC-6530-6AE48ED773A9}" dt="2025-05-16T09:23:36.693" v="132" actId="14100"/>
        <pc:sldMkLst>
          <pc:docMk/>
          <pc:sldMk cId="3617371524" sldId="373"/>
        </pc:sldMkLst>
      </pc:sldChg>
      <pc:sldChg chg="addSp delSp modSp">
        <pc:chgData name="Akram Atouile" userId="d54f35c6555e4497" providerId="Windows Live" clId="Web-{B8117425-D3EC-1DFC-6530-6AE48ED773A9}" dt="2025-05-16T09:30:36.049" v="155"/>
        <pc:sldMkLst>
          <pc:docMk/>
          <pc:sldMk cId="2004824083" sldId="391"/>
        </pc:sldMkLst>
      </pc:sldChg>
      <pc:sldChg chg="addSp delSp modSp ord">
        <pc:chgData name="Akram Atouile" userId="d54f35c6555e4497" providerId="Windows Live" clId="Web-{B8117425-D3EC-1DFC-6530-6AE48ED773A9}" dt="2025-05-16T09:37:17.342" v="182" actId="1076"/>
        <pc:sldMkLst>
          <pc:docMk/>
          <pc:sldMk cId="87138548" sldId="412"/>
        </pc:sldMkLst>
      </pc:sldChg>
      <pc:sldChg chg="addSp delSp modSp add replId">
        <pc:chgData name="Akram Atouile" userId="d54f35c6555e4497" providerId="Windows Live" clId="Web-{B8117425-D3EC-1DFC-6530-6AE48ED773A9}" dt="2025-05-16T09:32:38.756" v="169" actId="1076"/>
        <pc:sldMkLst>
          <pc:docMk/>
          <pc:sldMk cId="2632650877" sldId="413"/>
        </pc:sldMkLst>
      </pc:sldChg>
    </pc:docChg>
  </pc:docChgLst>
  <pc:docChgLst>
    <pc:chgData name="michel amigo" userId="e89c6fa087fc999c" providerId="Windows Live" clId="Web-{CD3FD634-5150-D548-7BEC-1EFD4E602A38}"/>
    <pc:docChg chg="addSld modSld">
      <pc:chgData name="michel amigo" userId="e89c6fa087fc999c" providerId="Windows Live" clId="Web-{CD3FD634-5150-D548-7BEC-1EFD4E602A38}" dt="2025-05-15T13:59:38.708" v="385" actId="20577"/>
      <pc:docMkLst>
        <pc:docMk/>
      </pc:docMkLst>
      <pc:sldChg chg="addSp delSp modSp new modTransition">
        <pc:chgData name="michel amigo" userId="e89c6fa087fc999c" providerId="Windows Live" clId="Web-{CD3FD634-5150-D548-7BEC-1EFD4E602A38}" dt="2025-05-15T12:54:34.689" v="153"/>
        <pc:sldMkLst>
          <pc:docMk/>
          <pc:sldMk cId="2412947538" sldId="389"/>
        </pc:sldMkLst>
      </pc:sldChg>
      <pc:sldChg chg="addSp delSp modSp new">
        <pc:chgData name="michel amigo" userId="e89c6fa087fc999c" providerId="Windows Live" clId="Web-{CD3FD634-5150-D548-7BEC-1EFD4E602A38}" dt="2025-05-15T12:50:58.028" v="111" actId="1076"/>
        <pc:sldMkLst>
          <pc:docMk/>
          <pc:sldMk cId="1551158446" sldId="392"/>
        </pc:sldMkLst>
      </pc:sldChg>
      <pc:sldChg chg="modSp new">
        <pc:chgData name="michel amigo" userId="e89c6fa087fc999c" providerId="Windows Live" clId="Web-{CD3FD634-5150-D548-7BEC-1EFD4E602A38}" dt="2025-05-15T13:59:38.708" v="385" actId="20577"/>
        <pc:sldMkLst>
          <pc:docMk/>
          <pc:sldMk cId="687297663" sldId="393"/>
        </pc:sldMkLst>
      </pc:sldChg>
    </pc:docChg>
  </pc:docChgLst>
  <pc:docChgLst>
    <pc:chgData name="Elyas Arfaoui" userId="b68ce78a2a4adbb6" providerId="Windows Live" clId="Web-{51EB1DDB-D4F3-E1B8-0D01-B99AE3829800}"/>
    <pc:docChg chg="addSld modSld modSection">
      <pc:chgData name="Elyas Arfaoui" userId="b68ce78a2a4adbb6" providerId="Windows Live" clId="Web-{51EB1DDB-D4F3-E1B8-0D01-B99AE3829800}" dt="2025-06-12T09:22:23.243" v="458" actId="1076"/>
      <pc:docMkLst>
        <pc:docMk/>
      </pc:docMkLst>
      <pc:sldChg chg="addSp delSp modSp">
        <pc:chgData name="Elyas Arfaoui" userId="b68ce78a2a4adbb6" providerId="Windows Live" clId="Web-{51EB1DDB-D4F3-E1B8-0D01-B99AE3829800}" dt="2025-06-12T06:43:30.296" v="142" actId="1076"/>
        <pc:sldMkLst>
          <pc:docMk/>
          <pc:sldMk cId="2710910710" sldId="418"/>
        </pc:sldMkLst>
        <pc:spChg chg="mod">
          <ac:chgData name="Elyas Arfaoui" userId="b68ce78a2a4adbb6" providerId="Windows Live" clId="Web-{51EB1DDB-D4F3-E1B8-0D01-B99AE3829800}" dt="2025-06-12T06:30:24.216" v="31" actId="1076"/>
          <ac:spMkLst>
            <pc:docMk/>
            <pc:sldMk cId="2710910710" sldId="418"/>
            <ac:spMk id="4" creationId="{07D8F833-3D38-12C4-20DC-0B04FD7FD012}"/>
          </ac:spMkLst>
        </pc:spChg>
        <pc:spChg chg="mod">
          <ac:chgData name="Elyas Arfaoui" userId="b68ce78a2a4adbb6" providerId="Windows Live" clId="Web-{51EB1DDB-D4F3-E1B8-0D01-B99AE3829800}" dt="2025-06-12T06:27:49.350" v="10" actId="1076"/>
          <ac:spMkLst>
            <pc:docMk/>
            <pc:sldMk cId="2710910710" sldId="418"/>
            <ac:spMk id="5" creationId="{CF7A117F-DA91-7A9D-B08B-1FD039CB0792}"/>
          </ac:spMkLst>
        </pc:spChg>
        <pc:spChg chg="del">
          <ac:chgData name="Elyas Arfaoui" userId="b68ce78a2a4adbb6" providerId="Windows Live" clId="Web-{51EB1DDB-D4F3-E1B8-0D01-B99AE3829800}" dt="2025-06-12T06:27:17.662" v="0"/>
          <ac:spMkLst>
            <pc:docMk/>
            <pc:sldMk cId="2710910710" sldId="418"/>
            <ac:spMk id="6" creationId="{26E6FED7-6394-F143-E3EB-2C99E5189F70}"/>
          </ac:spMkLst>
        </pc:spChg>
        <pc:spChg chg="add mod">
          <ac:chgData name="Elyas Arfaoui" userId="b68ce78a2a4adbb6" providerId="Windows Live" clId="Web-{51EB1DDB-D4F3-E1B8-0D01-B99AE3829800}" dt="2025-06-12T06:34:38.586" v="66" actId="1076"/>
          <ac:spMkLst>
            <pc:docMk/>
            <pc:sldMk cId="2710910710" sldId="418"/>
            <ac:spMk id="8" creationId="{91E75562-4E34-464C-E456-5A8AFD0380EA}"/>
          </ac:spMkLst>
        </pc:spChg>
        <pc:spChg chg="add mod">
          <ac:chgData name="Elyas Arfaoui" userId="b68ce78a2a4adbb6" providerId="Windows Live" clId="Web-{51EB1DDB-D4F3-E1B8-0D01-B99AE3829800}" dt="2025-06-12T06:33:36.052" v="57"/>
          <ac:spMkLst>
            <pc:docMk/>
            <pc:sldMk cId="2710910710" sldId="418"/>
            <ac:spMk id="9" creationId="{3BD2CC44-F2DE-7CCE-D7C8-135E375C954F}"/>
          </ac:spMkLst>
        </pc:spChg>
        <pc:spChg chg="add mod">
          <ac:chgData name="Elyas Arfaoui" userId="b68ce78a2a4adbb6" providerId="Windows Live" clId="Web-{51EB1DDB-D4F3-E1B8-0D01-B99AE3829800}" dt="2025-06-12T06:33:40.865" v="58"/>
          <ac:spMkLst>
            <pc:docMk/>
            <pc:sldMk cId="2710910710" sldId="418"/>
            <ac:spMk id="10" creationId="{3555AB5D-9917-31FD-8FEC-EEC23726E400}"/>
          </ac:spMkLst>
        </pc:spChg>
        <pc:spChg chg="add mod">
          <ac:chgData name="Elyas Arfaoui" userId="b68ce78a2a4adbb6" providerId="Windows Live" clId="Web-{51EB1DDB-D4F3-E1B8-0D01-B99AE3829800}" dt="2025-06-12T06:37:57.704" v="96" actId="1076"/>
          <ac:spMkLst>
            <pc:docMk/>
            <pc:sldMk cId="2710910710" sldId="418"/>
            <ac:spMk id="11" creationId="{AECDE054-56CD-9F2D-3A34-3B6D8FA35487}"/>
          </ac:spMkLst>
        </pc:spChg>
        <pc:spChg chg="add del mod">
          <ac:chgData name="Elyas Arfaoui" userId="b68ce78a2a4adbb6" providerId="Windows Live" clId="Web-{51EB1DDB-D4F3-E1B8-0D01-B99AE3829800}" dt="2025-06-12T06:35:04.572" v="69"/>
          <ac:spMkLst>
            <pc:docMk/>
            <pc:sldMk cId="2710910710" sldId="418"/>
            <ac:spMk id="12" creationId="{86D4EBD5-26B1-B22B-3271-E48227CD5A94}"/>
          </ac:spMkLst>
        </pc:spChg>
        <pc:spChg chg="add mod">
          <ac:chgData name="Elyas Arfaoui" userId="b68ce78a2a4adbb6" providerId="Windows Live" clId="Web-{51EB1DDB-D4F3-E1B8-0D01-B99AE3829800}" dt="2025-06-12T06:36:06.981" v="75"/>
          <ac:spMkLst>
            <pc:docMk/>
            <pc:sldMk cId="2710910710" sldId="418"/>
            <ac:spMk id="13" creationId="{04A51075-CCCF-9CAD-D333-BD70F394353B}"/>
          </ac:spMkLst>
        </pc:spChg>
        <pc:spChg chg="add del">
          <ac:chgData name="Elyas Arfaoui" userId="b68ce78a2a4adbb6" providerId="Windows Live" clId="Web-{51EB1DDB-D4F3-E1B8-0D01-B99AE3829800}" dt="2025-06-12T06:37:05.421" v="82"/>
          <ac:spMkLst>
            <pc:docMk/>
            <pc:sldMk cId="2710910710" sldId="418"/>
            <ac:spMk id="15" creationId="{2BEAD954-B116-7CE8-37CE-93E5E81FE3CC}"/>
          </ac:spMkLst>
        </pc:spChg>
        <pc:spChg chg="add del mod">
          <ac:chgData name="Elyas Arfaoui" userId="b68ce78a2a4adbb6" providerId="Windows Live" clId="Web-{51EB1DDB-D4F3-E1B8-0D01-B99AE3829800}" dt="2025-06-12T06:37:38.188" v="90"/>
          <ac:spMkLst>
            <pc:docMk/>
            <pc:sldMk cId="2710910710" sldId="418"/>
            <ac:spMk id="16" creationId="{9C266931-2D66-6EAF-C44C-E6C741631586}"/>
          </ac:spMkLst>
        </pc:spChg>
        <pc:spChg chg="add mod">
          <ac:chgData name="Elyas Arfaoui" userId="b68ce78a2a4adbb6" providerId="Windows Live" clId="Web-{51EB1DDB-D4F3-E1B8-0D01-B99AE3829800}" dt="2025-06-12T06:38:24.940" v="103" actId="14100"/>
          <ac:spMkLst>
            <pc:docMk/>
            <pc:sldMk cId="2710910710" sldId="418"/>
            <ac:spMk id="17" creationId="{E00D7979-E813-5CCC-A5F6-8273BE337257}"/>
          </ac:spMkLst>
        </pc:spChg>
        <pc:spChg chg="add mod">
          <ac:chgData name="Elyas Arfaoui" userId="b68ce78a2a4adbb6" providerId="Windows Live" clId="Web-{51EB1DDB-D4F3-E1B8-0D01-B99AE3829800}" dt="2025-06-12T06:39:54.912" v="120" actId="14100"/>
          <ac:spMkLst>
            <pc:docMk/>
            <pc:sldMk cId="2710910710" sldId="418"/>
            <ac:spMk id="19" creationId="{ABCFFCFC-A279-24C0-8E44-4EC4AEF1B114}"/>
          </ac:spMkLst>
        </pc:spChg>
        <pc:spChg chg="add mod">
          <ac:chgData name="Elyas Arfaoui" userId="b68ce78a2a4adbb6" providerId="Windows Live" clId="Web-{51EB1DDB-D4F3-E1B8-0D01-B99AE3829800}" dt="2025-06-12T06:40:56.587" v="130" actId="14100"/>
          <ac:spMkLst>
            <pc:docMk/>
            <pc:sldMk cId="2710910710" sldId="418"/>
            <ac:spMk id="21" creationId="{CF86D78F-9043-B790-4770-F8B60767898C}"/>
          </ac:spMkLst>
        </pc:spChg>
        <pc:spChg chg="add del">
          <ac:chgData name="Elyas Arfaoui" userId="b68ce78a2a4adbb6" providerId="Windows Live" clId="Web-{51EB1DDB-D4F3-E1B8-0D01-B99AE3829800}" dt="2025-06-12T06:41:56.277" v="132"/>
          <ac:spMkLst>
            <pc:docMk/>
            <pc:sldMk cId="2710910710" sldId="418"/>
            <ac:spMk id="22" creationId="{4D611A63-7587-FA27-0558-EE34CC1EE040}"/>
          </ac:spMkLst>
        </pc:spChg>
        <pc:spChg chg="add mod">
          <ac:chgData name="Elyas Arfaoui" userId="b68ce78a2a4adbb6" providerId="Windows Live" clId="Web-{51EB1DDB-D4F3-E1B8-0D01-B99AE3829800}" dt="2025-06-12T06:42:34.950" v="138" actId="1076"/>
          <ac:spMkLst>
            <pc:docMk/>
            <pc:sldMk cId="2710910710" sldId="418"/>
            <ac:spMk id="23" creationId="{03142BF5-53ED-4E39-0E09-F842A96FCE75}"/>
          </ac:spMkLst>
        </pc:spChg>
        <pc:spChg chg="add mod">
          <ac:chgData name="Elyas Arfaoui" userId="b68ce78a2a4adbb6" providerId="Windows Live" clId="Web-{51EB1DDB-D4F3-E1B8-0D01-B99AE3829800}" dt="2025-06-12T06:43:30.296" v="142" actId="1076"/>
          <ac:spMkLst>
            <pc:docMk/>
            <pc:sldMk cId="2710910710" sldId="418"/>
            <ac:spMk id="24" creationId="{3A1100E2-E147-5DDE-6683-4C85F78EFD8E}"/>
          </ac:spMkLst>
        </pc:spChg>
        <pc:picChg chg="add mod ord modCrop">
          <ac:chgData name="Elyas Arfaoui" userId="b68ce78a2a4adbb6" providerId="Windows Live" clId="Web-{51EB1DDB-D4F3-E1B8-0D01-B99AE3829800}" dt="2025-06-12T06:30:24.263" v="32" actId="1076"/>
          <ac:picMkLst>
            <pc:docMk/>
            <pc:sldMk cId="2710910710" sldId="418"/>
            <ac:picMk id="2" creationId="{C067B369-288F-331F-E296-02ABF78614D3}"/>
          </ac:picMkLst>
        </pc:picChg>
        <pc:picChg chg="add mod modCrop">
          <ac:chgData name="Elyas Arfaoui" userId="b68ce78a2a4adbb6" providerId="Windows Live" clId="Web-{51EB1DDB-D4F3-E1B8-0D01-B99AE3829800}" dt="2025-06-12T06:38:07.908" v="99" actId="1076"/>
          <ac:picMkLst>
            <pc:docMk/>
            <pc:sldMk cId="2710910710" sldId="418"/>
            <ac:picMk id="7" creationId="{23945088-E792-990D-51AB-33DD8311FAE5}"/>
          </ac:picMkLst>
        </pc:picChg>
        <pc:cxnChg chg="add mod">
          <ac:chgData name="Elyas Arfaoui" userId="b68ce78a2a4adbb6" providerId="Windows Live" clId="Web-{51EB1DDB-D4F3-E1B8-0D01-B99AE3829800}" dt="2025-06-12T06:38:37.674" v="104" actId="14100"/>
          <ac:cxnSpMkLst>
            <pc:docMk/>
            <pc:sldMk cId="2710910710" sldId="418"/>
            <ac:cxnSpMk id="14" creationId="{D16AC296-72C0-1967-1814-BF63751077F9}"/>
          </ac:cxnSpMkLst>
        </pc:cxnChg>
        <pc:cxnChg chg="add mod">
          <ac:chgData name="Elyas Arfaoui" userId="b68ce78a2a4adbb6" providerId="Windows Live" clId="Web-{51EB1DDB-D4F3-E1B8-0D01-B99AE3829800}" dt="2025-06-12T06:39:24.380" v="112"/>
          <ac:cxnSpMkLst>
            <pc:docMk/>
            <pc:sldMk cId="2710910710" sldId="418"/>
            <ac:cxnSpMk id="18" creationId="{B4F0A343-57E6-6640-602A-4920FC34C074}"/>
          </ac:cxnSpMkLst>
        </pc:cxnChg>
        <pc:cxnChg chg="add mod">
          <ac:chgData name="Elyas Arfaoui" userId="b68ce78a2a4adbb6" providerId="Windows Live" clId="Web-{51EB1DDB-D4F3-E1B8-0D01-B99AE3829800}" dt="2025-06-12T06:40:43.180" v="127" actId="1076"/>
          <ac:cxnSpMkLst>
            <pc:docMk/>
            <pc:sldMk cId="2710910710" sldId="418"/>
            <ac:cxnSpMk id="20" creationId="{6ADF0407-01AE-223D-CFC4-2DB3BE1AF590}"/>
          </ac:cxnSpMkLst>
        </pc:cxnChg>
      </pc:sldChg>
      <pc:sldChg chg="addSp delSp">
        <pc:chgData name="Elyas Arfaoui" userId="b68ce78a2a4adbb6" providerId="Windows Live" clId="Web-{51EB1DDB-D4F3-E1B8-0D01-B99AE3829800}" dt="2025-06-12T07:12:04.727" v="357"/>
        <pc:sldMkLst>
          <pc:docMk/>
          <pc:sldMk cId="4177810051" sldId="422"/>
        </pc:sldMkLst>
        <pc:spChg chg="add del">
          <ac:chgData name="Elyas Arfaoui" userId="b68ce78a2a4adbb6" providerId="Windows Live" clId="Web-{51EB1DDB-D4F3-E1B8-0D01-B99AE3829800}" dt="2025-06-12T07:12:04.727" v="357"/>
          <ac:spMkLst>
            <pc:docMk/>
            <pc:sldMk cId="4177810051" sldId="422"/>
            <ac:spMk id="5" creationId="{A2E9B124-14C9-4124-C2CE-A6C5D6D72261}"/>
          </ac:spMkLst>
        </pc:spChg>
      </pc:sldChg>
      <pc:sldChg chg="addSp delSp modSp">
        <pc:chgData name="Elyas Arfaoui" userId="b68ce78a2a4adbb6" providerId="Windows Live" clId="Web-{51EB1DDB-D4F3-E1B8-0D01-B99AE3829800}" dt="2025-06-12T07:17:47.867" v="411" actId="14100"/>
        <pc:sldMkLst>
          <pc:docMk/>
          <pc:sldMk cId="118479316" sldId="423"/>
        </pc:sldMkLst>
        <pc:spChg chg="del">
          <ac:chgData name="Elyas Arfaoui" userId="b68ce78a2a4adbb6" providerId="Windows Live" clId="Web-{51EB1DDB-D4F3-E1B8-0D01-B99AE3829800}" dt="2025-06-12T06:56:25.797" v="143"/>
          <ac:spMkLst>
            <pc:docMk/>
            <pc:sldMk cId="118479316" sldId="423"/>
            <ac:spMk id="3" creationId="{596F11C5-CC57-BACE-D1AF-978672284920}"/>
          </ac:spMkLst>
        </pc:spChg>
        <pc:spChg chg="mod">
          <ac:chgData name="Elyas Arfaoui" userId="b68ce78a2a4adbb6" providerId="Windows Live" clId="Web-{51EB1DDB-D4F3-E1B8-0D01-B99AE3829800}" dt="2025-06-12T07:09:36.830" v="330" actId="14100"/>
          <ac:spMkLst>
            <pc:docMk/>
            <pc:sldMk cId="118479316" sldId="423"/>
            <ac:spMk id="4" creationId="{63D5DB9D-4E79-4E6C-F81E-C5C7A7F37FBD}"/>
          </ac:spMkLst>
        </pc:spChg>
        <pc:spChg chg="add del mod">
          <ac:chgData name="Elyas Arfaoui" userId="b68ce78a2a4adbb6" providerId="Windows Live" clId="Web-{51EB1DDB-D4F3-E1B8-0D01-B99AE3829800}" dt="2025-06-12T07:08:18.311" v="313"/>
          <ac:spMkLst>
            <pc:docMk/>
            <pc:sldMk cId="118479316" sldId="423"/>
            <ac:spMk id="7" creationId="{5985B193-C39B-2669-D0D7-D3F0D32006ED}"/>
          </ac:spMkLst>
        </pc:spChg>
        <pc:spChg chg="add mod">
          <ac:chgData name="Elyas Arfaoui" userId="b68ce78a2a4adbb6" providerId="Windows Live" clId="Web-{51EB1DDB-D4F3-E1B8-0D01-B99AE3829800}" dt="2025-06-12T07:11:42.117" v="355" actId="1076"/>
          <ac:spMkLst>
            <pc:docMk/>
            <pc:sldMk cId="118479316" sldId="423"/>
            <ac:spMk id="9" creationId="{DD1E126B-69D9-89B6-D62B-6ADC66BE04F0}"/>
          </ac:spMkLst>
        </pc:spChg>
        <pc:spChg chg="add mod">
          <ac:chgData name="Elyas Arfaoui" userId="b68ce78a2a4adbb6" providerId="Windows Live" clId="Web-{51EB1DDB-D4F3-E1B8-0D01-B99AE3829800}" dt="2025-06-12T07:12:22.744" v="362" actId="14100"/>
          <ac:spMkLst>
            <pc:docMk/>
            <pc:sldMk cId="118479316" sldId="423"/>
            <ac:spMk id="11" creationId="{1361C2C9-9605-D6D5-B850-49C8D2E4701D}"/>
          </ac:spMkLst>
        </pc:spChg>
        <pc:spChg chg="add mod">
          <ac:chgData name="Elyas Arfaoui" userId="b68ce78a2a4adbb6" providerId="Windows Live" clId="Web-{51EB1DDB-D4F3-E1B8-0D01-B99AE3829800}" dt="2025-06-12T07:12:44.135" v="365" actId="1076"/>
          <ac:spMkLst>
            <pc:docMk/>
            <pc:sldMk cId="118479316" sldId="423"/>
            <ac:spMk id="13" creationId="{463383C4-5641-AA28-37BA-E1159CDE8C82}"/>
          </ac:spMkLst>
        </pc:spChg>
        <pc:spChg chg="add mod">
          <ac:chgData name="Elyas Arfaoui" userId="b68ce78a2a4adbb6" providerId="Windows Live" clId="Web-{51EB1DDB-D4F3-E1B8-0D01-B99AE3829800}" dt="2025-06-12T07:13:10.012" v="370" actId="1076"/>
          <ac:spMkLst>
            <pc:docMk/>
            <pc:sldMk cId="118479316" sldId="423"/>
            <ac:spMk id="15" creationId="{A925EEF7-3D4C-300A-1814-80646BA6A1EA}"/>
          </ac:spMkLst>
        </pc:spChg>
        <pc:spChg chg="add mod">
          <ac:chgData name="Elyas Arfaoui" userId="b68ce78a2a4adbb6" providerId="Windows Live" clId="Web-{51EB1DDB-D4F3-E1B8-0D01-B99AE3829800}" dt="2025-06-12T07:14:30.015" v="380" actId="1076"/>
          <ac:spMkLst>
            <pc:docMk/>
            <pc:sldMk cId="118479316" sldId="423"/>
            <ac:spMk id="18" creationId="{58C08577-9A65-86BC-9E58-851A22ED1471}"/>
          </ac:spMkLst>
        </pc:spChg>
        <pc:spChg chg="add mod">
          <ac:chgData name="Elyas Arfaoui" userId="b68ce78a2a4adbb6" providerId="Windows Live" clId="Web-{51EB1DDB-D4F3-E1B8-0D01-B99AE3829800}" dt="2025-06-12T07:15:00.641" v="386" actId="14100"/>
          <ac:spMkLst>
            <pc:docMk/>
            <pc:sldMk cId="118479316" sldId="423"/>
            <ac:spMk id="21" creationId="{D92C6763-B9FC-0803-AF99-D679971E3DAB}"/>
          </ac:spMkLst>
        </pc:spChg>
        <pc:spChg chg="add del mod">
          <ac:chgData name="Elyas Arfaoui" userId="b68ce78a2a4adbb6" providerId="Windows Live" clId="Web-{51EB1DDB-D4F3-E1B8-0D01-B99AE3829800}" dt="2025-06-12T07:15:29.580" v="389"/>
          <ac:spMkLst>
            <pc:docMk/>
            <pc:sldMk cId="118479316" sldId="423"/>
            <ac:spMk id="22" creationId="{145A80C3-EE17-55AF-24F9-E741AC6756B5}"/>
          </ac:spMkLst>
        </pc:spChg>
        <pc:spChg chg="add mod">
          <ac:chgData name="Elyas Arfaoui" userId="b68ce78a2a4adbb6" providerId="Windows Live" clId="Web-{51EB1DDB-D4F3-E1B8-0D01-B99AE3829800}" dt="2025-06-12T07:16:18.488" v="396" actId="1076"/>
          <ac:spMkLst>
            <pc:docMk/>
            <pc:sldMk cId="118479316" sldId="423"/>
            <ac:spMk id="26" creationId="{90DDC819-3E1F-752E-9B66-6F26F7BA2F47}"/>
          </ac:spMkLst>
        </pc:spChg>
        <pc:spChg chg="add mod">
          <ac:chgData name="Elyas Arfaoui" userId="b68ce78a2a4adbb6" providerId="Windows Live" clId="Web-{51EB1DDB-D4F3-E1B8-0D01-B99AE3829800}" dt="2025-06-12T07:17:47.867" v="411" actId="14100"/>
          <ac:spMkLst>
            <pc:docMk/>
            <pc:sldMk cId="118479316" sldId="423"/>
            <ac:spMk id="28" creationId="{9677562E-C47F-8AF1-0B8A-42D4FBE73E55}"/>
          </ac:spMkLst>
        </pc:spChg>
        <pc:picChg chg="add mod modCrop">
          <ac:chgData name="Elyas Arfaoui" userId="b68ce78a2a4adbb6" providerId="Windows Live" clId="Web-{51EB1DDB-D4F3-E1B8-0D01-B99AE3829800}" dt="2025-06-12T07:11:20.116" v="352" actId="1076"/>
          <ac:picMkLst>
            <pc:docMk/>
            <pc:sldMk cId="118479316" sldId="423"/>
            <ac:picMk id="5" creationId="{DAEFB0C8-CD29-F74A-C34D-CE372766A03F}"/>
          </ac:picMkLst>
        </pc:picChg>
        <pc:picChg chg="add mod">
          <ac:chgData name="Elyas Arfaoui" userId="b68ce78a2a4adbb6" providerId="Windows Live" clId="Web-{51EB1DDB-D4F3-E1B8-0D01-B99AE3829800}" dt="2025-06-12T07:17:11.724" v="403" actId="1076"/>
          <ac:picMkLst>
            <pc:docMk/>
            <pc:sldMk cId="118479316" sldId="423"/>
            <ac:picMk id="6" creationId="{85984AEB-6D2F-A09F-29AA-1DFAFB4F3747}"/>
          </ac:picMkLst>
        </pc:picChg>
        <pc:cxnChg chg="add mod">
          <ac:chgData name="Elyas Arfaoui" userId="b68ce78a2a4adbb6" providerId="Windows Live" clId="Web-{51EB1DDB-D4F3-E1B8-0D01-B99AE3829800}" dt="2025-06-12T07:13:56.232" v="373" actId="14100"/>
          <ac:cxnSpMkLst>
            <pc:docMk/>
            <pc:sldMk cId="118479316" sldId="423"/>
            <ac:cxnSpMk id="17" creationId="{D893A46D-954E-F5C4-E1B6-4CF0725A2C00}"/>
          </ac:cxnSpMkLst>
        </pc:cxnChg>
        <pc:cxnChg chg="add mod">
          <ac:chgData name="Elyas Arfaoui" userId="b68ce78a2a4adbb6" providerId="Windows Live" clId="Web-{51EB1DDB-D4F3-E1B8-0D01-B99AE3829800}" dt="2025-06-12T07:14:50.312" v="382" actId="1076"/>
          <ac:cxnSpMkLst>
            <pc:docMk/>
            <pc:sldMk cId="118479316" sldId="423"/>
            <ac:cxnSpMk id="20" creationId="{6A00F2CF-F1C0-8CC0-6746-88FC4D38A299}"/>
          </ac:cxnSpMkLst>
        </pc:cxnChg>
        <pc:cxnChg chg="add mod">
          <ac:chgData name="Elyas Arfaoui" userId="b68ce78a2a4adbb6" providerId="Windows Live" clId="Web-{51EB1DDB-D4F3-E1B8-0D01-B99AE3829800}" dt="2025-06-12T07:15:50.424" v="392" actId="14100"/>
          <ac:cxnSpMkLst>
            <pc:docMk/>
            <pc:sldMk cId="118479316" sldId="423"/>
            <ac:cxnSpMk id="24" creationId="{5FEA19F9-637E-67FA-E192-42711B33925D}"/>
          </ac:cxnSpMkLst>
        </pc:cxnChg>
        <pc:cxnChg chg="add del mod">
          <ac:chgData name="Elyas Arfaoui" userId="b68ce78a2a4adbb6" providerId="Windows Live" clId="Web-{51EB1DDB-D4F3-E1B8-0D01-B99AE3829800}" dt="2025-06-12T07:16:08.753" v="394"/>
          <ac:cxnSpMkLst>
            <pc:docMk/>
            <pc:sldMk cId="118479316" sldId="423"/>
            <ac:cxnSpMk id="25" creationId="{43116EF5-048D-8E13-D631-BB9DCEB1A030}"/>
          </ac:cxnSpMkLst>
        </pc:cxnChg>
        <pc:cxnChg chg="add mod">
          <ac:chgData name="Elyas Arfaoui" userId="b68ce78a2a4adbb6" providerId="Windows Live" clId="Web-{51EB1DDB-D4F3-E1B8-0D01-B99AE3829800}" dt="2025-06-12T07:17:00.505" v="400"/>
          <ac:cxnSpMkLst>
            <pc:docMk/>
            <pc:sldMk cId="118479316" sldId="423"/>
            <ac:cxnSpMk id="27" creationId="{C441A568-CAC2-6604-74B3-C98E21620376}"/>
          </ac:cxnSpMkLst>
        </pc:cxnChg>
      </pc:sldChg>
      <pc:sldChg chg="modSp">
        <pc:chgData name="Elyas Arfaoui" userId="b68ce78a2a4adbb6" providerId="Windows Live" clId="Web-{51EB1DDB-D4F3-E1B8-0D01-B99AE3829800}" dt="2025-06-12T09:22:23.243" v="458" actId="1076"/>
        <pc:sldMkLst>
          <pc:docMk/>
          <pc:sldMk cId="1208470908" sldId="424"/>
        </pc:sldMkLst>
        <pc:graphicFrameChg chg="mod">
          <ac:chgData name="Elyas Arfaoui" userId="b68ce78a2a4adbb6" providerId="Windows Live" clId="Web-{51EB1DDB-D4F3-E1B8-0D01-B99AE3829800}" dt="2025-06-12T09:22:23.243" v="458" actId="1076"/>
          <ac:graphicFrameMkLst>
            <pc:docMk/>
            <pc:sldMk cId="1208470908" sldId="424"/>
            <ac:graphicFrameMk id="9" creationId="{39E90725-70E4-3599-1747-378908DEDC4D}"/>
          </ac:graphicFrameMkLst>
        </pc:graphicFrameChg>
      </pc:sldChg>
      <pc:sldChg chg="addSp modSp">
        <pc:chgData name="Elyas Arfaoui" userId="b68ce78a2a4adbb6" providerId="Windows Live" clId="Web-{51EB1DDB-D4F3-E1B8-0D01-B99AE3829800}" dt="2025-06-12T07:40:21.361" v="456" actId="20577"/>
        <pc:sldMkLst>
          <pc:docMk/>
          <pc:sldMk cId="3495233886" sldId="447"/>
        </pc:sldMkLst>
        <pc:spChg chg="add mod">
          <ac:chgData name="Elyas Arfaoui" userId="b68ce78a2a4adbb6" providerId="Windows Live" clId="Web-{51EB1DDB-D4F3-E1B8-0D01-B99AE3829800}" dt="2025-06-12T07:40:21.361" v="456" actId="20577"/>
          <ac:spMkLst>
            <pc:docMk/>
            <pc:sldMk cId="3495233886" sldId="447"/>
            <ac:spMk id="5" creationId="{36B6D045-A638-AF01-9F1D-DEF5D2DF895F}"/>
          </ac:spMkLst>
        </pc:spChg>
        <pc:picChg chg="add mod">
          <ac:chgData name="Elyas Arfaoui" userId="b68ce78a2a4adbb6" providerId="Windows Live" clId="Web-{51EB1DDB-D4F3-E1B8-0D01-B99AE3829800}" dt="2025-06-12T07:39:54.672" v="448" actId="1076"/>
          <ac:picMkLst>
            <pc:docMk/>
            <pc:sldMk cId="3495233886" sldId="447"/>
            <ac:picMk id="6" creationId="{0264A027-5F3E-BEC5-BD4E-1510D72F9524}"/>
          </ac:picMkLst>
        </pc:picChg>
        <pc:picChg chg="mod">
          <ac:chgData name="Elyas Arfaoui" userId="b68ce78a2a4adbb6" providerId="Windows Live" clId="Web-{51EB1DDB-D4F3-E1B8-0D01-B99AE3829800}" dt="2025-06-12T07:40:02.766" v="451" actId="14100"/>
          <ac:picMkLst>
            <pc:docMk/>
            <pc:sldMk cId="3495233886" sldId="447"/>
            <ac:picMk id="8" creationId="{C3C5C292-4C05-8AD0-4E6B-00CDA26A2F76}"/>
          </ac:picMkLst>
        </pc:picChg>
      </pc:sldChg>
      <pc:sldChg chg="add replId">
        <pc:chgData name="Elyas Arfaoui" userId="b68ce78a2a4adbb6" providerId="Windows Live" clId="Web-{51EB1DDB-D4F3-E1B8-0D01-B99AE3829800}" dt="2025-06-12T06:42:45.122" v="139"/>
        <pc:sldMkLst>
          <pc:docMk/>
          <pc:sldMk cId="456909490" sldId="454"/>
        </pc:sldMkLst>
      </pc:sldChg>
    </pc:docChg>
  </pc:docChgLst>
  <pc:docChgLst>
    <pc:chgData name="Brice Gogué-Meunier" userId="0d14b2f8b916df3b" providerId="LiveId" clId="{E4CFB67F-E427-4B2D-823E-C468F3397931}"/>
    <pc:docChg chg="undo custSel addSld delSld modSld sldOrd">
      <pc:chgData name="Brice Gogué-Meunier" userId="0d14b2f8b916df3b" providerId="LiveId" clId="{E4CFB67F-E427-4B2D-823E-C468F3397931}" dt="2025-04-03T09:59:23.207" v="1092" actId="113"/>
      <pc:docMkLst>
        <pc:docMk/>
      </pc:docMkLst>
      <pc:sldChg chg="modSp mod">
        <pc:chgData name="Brice Gogué-Meunier" userId="0d14b2f8b916df3b" providerId="LiveId" clId="{E4CFB67F-E427-4B2D-823E-C468F3397931}" dt="2025-04-03T06:51:22.611" v="429" actId="207"/>
        <pc:sldMkLst>
          <pc:docMk/>
          <pc:sldMk cId="2363859236" sldId="256"/>
        </pc:sldMkLst>
        <pc:spChg chg="mod">
          <ac:chgData name="Brice Gogué-Meunier" userId="0d14b2f8b916df3b" providerId="LiveId" clId="{E4CFB67F-E427-4B2D-823E-C468F3397931}" dt="2025-04-03T06:51:22.611" v="429" actId="207"/>
          <ac:spMkLst>
            <pc:docMk/>
            <pc:sldMk cId="2363859236" sldId="256"/>
            <ac:spMk id="4" creationId="{ADE47BA7-51F0-392A-9B23-56B0A352759B}"/>
          </ac:spMkLst>
        </pc:spChg>
      </pc:sldChg>
      <pc:sldChg chg="modSp mod">
        <pc:chgData name="Brice Gogué-Meunier" userId="0d14b2f8b916df3b" providerId="LiveId" clId="{E4CFB67F-E427-4B2D-823E-C468F3397931}" dt="2025-04-03T06:51:39.267" v="431" actId="113"/>
        <pc:sldMkLst>
          <pc:docMk/>
          <pc:sldMk cId="4235611116" sldId="257"/>
        </pc:sldMkLst>
      </pc:sldChg>
      <pc:sldChg chg="modSp mod">
        <pc:chgData name="Brice Gogué-Meunier" userId="0d14b2f8b916df3b" providerId="LiveId" clId="{E4CFB67F-E427-4B2D-823E-C468F3397931}" dt="2025-04-03T06:54:47.994" v="461" actId="207"/>
        <pc:sldMkLst>
          <pc:docMk/>
          <pc:sldMk cId="1812776936" sldId="262"/>
        </pc:sldMkLst>
      </pc:sldChg>
      <pc:sldChg chg="modSp mod">
        <pc:chgData name="Brice Gogué-Meunier" userId="0d14b2f8b916df3b" providerId="LiveId" clId="{E4CFB67F-E427-4B2D-823E-C468F3397931}" dt="2025-04-03T06:57:07.267" v="507" actId="113"/>
        <pc:sldMkLst>
          <pc:docMk/>
          <pc:sldMk cId="3294743337" sldId="265"/>
        </pc:sldMkLst>
      </pc:sldChg>
      <pc:sldChg chg="modSp mod">
        <pc:chgData name="Brice Gogué-Meunier" userId="0d14b2f8b916df3b" providerId="LiveId" clId="{E4CFB67F-E427-4B2D-823E-C468F3397931}" dt="2025-04-03T06:57:16.858" v="511" actId="113"/>
        <pc:sldMkLst>
          <pc:docMk/>
          <pc:sldMk cId="1783221472" sldId="268"/>
        </pc:sldMkLst>
      </pc:sldChg>
      <pc:sldChg chg="modSp mod">
        <pc:chgData name="Brice Gogué-Meunier" userId="0d14b2f8b916df3b" providerId="LiveId" clId="{E4CFB67F-E427-4B2D-823E-C468F3397931}" dt="2025-04-03T06:57:12.591" v="509" actId="113"/>
        <pc:sldMkLst>
          <pc:docMk/>
          <pc:sldMk cId="2254911150" sldId="270"/>
        </pc:sldMkLst>
      </pc:sldChg>
      <pc:sldChg chg="modSp mod">
        <pc:chgData name="Brice Gogué-Meunier" userId="0d14b2f8b916df3b" providerId="LiveId" clId="{E4CFB67F-E427-4B2D-823E-C468F3397931}" dt="2025-04-03T06:57:25.722" v="515" actId="113"/>
        <pc:sldMkLst>
          <pc:docMk/>
          <pc:sldMk cId="93757964" sldId="271"/>
        </pc:sldMkLst>
      </pc:sldChg>
      <pc:sldChg chg="modSp mod">
        <pc:chgData name="Brice Gogué-Meunier" userId="0d14b2f8b916df3b" providerId="LiveId" clId="{E4CFB67F-E427-4B2D-823E-C468F3397931}" dt="2025-04-03T06:53:34.387" v="441" actId="113"/>
        <pc:sldMkLst>
          <pc:docMk/>
          <pc:sldMk cId="4101358579" sldId="272"/>
        </pc:sldMkLst>
      </pc:sldChg>
      <pc:sldChg chg="modSp mod modNotesTx">
        <pc:chgData name="Brice Gogué-Meunier" userId="0d14b2f8b916df3b" providerId="LiveId" clId="{E4CFB67F-E427-4B2D-823E-C468F3397931}" dt="2025-04-03T06:53:58.169" v="445" actId="113"/>
        <pc:sldMkLst>
          <pc:docMk/>
          <pc:sldMk cId="2535149947" sldId="273"/>
        </pc:sldMkLst>
      </pc:sldChg>
      <pc:sldChg chg="modSp mod">
        <pc:chgData name="Brice Gogué-Meunier" userId="0d14b2f8b916df3b" providerId="LiveId" clId="{E4CFB67F-E427-4B2D-823E-C468F3397931}" dt="2025-04-03T06:54:56.068" v="463" actId="113"/>
        <pc:sldMkLst>
          <pc:docMk/>
          <pc:sldMk cId="3611869455" sldId="275"/>
        </pc:sldMkLst>
      </pc:sldChg>
      <pc:sldChg chg="modSp mod">
        <pc:chgData name="Brice Gogué-Meunier" userId="0d14b2f8b916df3b" providerId="LiveId" clId="{E4CFB67F-E427-4B2D-823E-C468F3397931}" dt="2025-04-03T06:57:01.419" v="505" actId="113"/>
        <pc:sldMkLst>
          <pc:docMk/>
          <pc:sldMk cId="800904250" sldId="277"/>
        </pc:sldMkLst>
      </pc:sldChg>
      <pc:sldChg chg="modSp mod">
        <pc:chgData name="Brice Gogué-Meunier" userId="0d14b2f8b916df3b" providerId="LiveId" clId="{E4CFB67F-E427-4B2D-823E-C468F3397931}" dt="2025-04-03T06:51:57.730" v="433" actId="113"/>
        <pc:sldMkLst>
          <pc:docMk/>
          <pc:sldMk cId="362002222" sldId="278"/>
        </pc:sldMkLst>
      </pc:sldChg>
      <pc:sldChg chg="modSp mod">
        <pc:chgData name="Brice Gogué-Meunier" userId="0d14b2f8b916df3b" providerId="LiveId" clId="{E4CFB67F-E427-4B2D-823E-C468F3397931}" dt="2025-04-03T06:54:33.786" v="455" actId="113"/>
        <pc:sldMkLst>
          <pc:docMk/>
          <pc:sldMk cId="1655012882" sldId="279"/>
        </pc:sldMkLst>
      </pc:sldChg>
      <pc:sldChg chg="addSp delSp modSp mod modNotesTx">
        <pc:chgData name="Brice Gogué-Meunier" userId="0d14b2f8b916df3b" providerId="LiveId" clId="{E4CFB67F-E427-4B2D-823E-C468F3397931}" dt="2025-04-03T07:00:54.121" v="573" actId="113"/>
        <pc:sldMkLst>
          <pc:docMk/>
          <pc:sldMk cId="2939054367" sldId="280"/>
        </pc:sldMkLst>
      </pc:sldChg>
      <pc:sldChg chg="modSp mod">
        <pc:chgData name="Brice Gogué-Meunier" userId="0d14b2f8b916df3b" providerId="LiveId" clId="{E4CFB67F-E427-4B2D-823E-C468F3397931}" dt="2025-04-03T07:01:33.727" v="587" actId="113"/>
        <pc:sldMkLst>
          <pc:docMk/>
          <pc:sldMk cId="3242581762" sldId="283"/>
        </pc:sldMkLst>
      </pc:sldChg>
      <pc:sldChg chg="modSp mod">
        <pc:chgData name="Brice Gogué-Meunier" userId="0d14b2f8b916df3b" providerId="LiveId" clId="{E4CFB67F-E427-4B2D-823E-C468F3397931}" dt="2025-04-03T07:02:13.018" v="599" actId="113"/>
        <pc:sldMkLst>
          <pc:docMk/>
          <pc:sldMk cId="3162349410" sldId="288"/>
        </pc:sldMkLst>
      </pc:sldChg>
      <pc:sldChg chg="modSp mod">
        <pc:chgData name="Brice Gogué-Meunier" userId="0d14b2f8b916df3b" providerId="LiveId" clId="{E4CFB67F-E427-4B2D-823E-C468F3397931}" dt="2025-04-03T07:02:18.555" v="601" actId="113"/>
        <pc:sldMkLst>
          <pc:docMk/>
          <pc:sldMk cId="172212905" sldId="289"/>
        </pc:sldMkLst>
      </pc:sldChg>
      <pc:sldChg chg="modSp mod">
        <pc:chgData name="Brice Gogué-Meunier" userId="0d14b2f8b916df3b" providerId="LiveId" clId="{E4CFB67F-E427-4B2D-823E-C468F3397931}" dt="2025-04-03T07:02:23.347" v="603" actId="113"/>
        <pc:sldMkLst>
          <pc:docMk/>
          <pc:sldMk cId="2406975857" sldId="290"/>
        </pc:sldMkLst>
      </pc:sldChg>
      <pc:sldChg chg="delSp modSp mod modNotesTx">
        <pc:chgData name="Brice Gogué-Meunier" userId="0d14b2f8b916df3b" providerId="LiveId" clId="{E4CFB67F-E427-4B2D-823E-C468F3397931}" dt="2025-04-03T06:54:05.795" v="447" actId="207"/>
        <pc:sldMkLst>
          <pc:docMk/>
          <pc:sldMk cId="1800076033" sldId="292"/>
        </pc:sldMkLst>
      </pc:sldChg>
      <pc:sldChg chg="modSp mod">
        <pc:chgData name="Brice Gogué-Meunier" userId="0d14b2f8b916df3b" providerId="LiveId" clId="{E4CFB67F-E427-4B2D-823E-C468F3397931}" dt="2025-04-03T06:54:20.178" v="451" actId="113"/>
        <pc:sldMkLst>
          <pc:docMk/>
          <pc:sldMk cId="1686505066" sldId="294"/>
        </pc:sldMkLst>
      </pc:sldChg>
      <pc:sldChg chg="modSp mod">
        <pc:chgData name="Brice Gogué-Meunier" userId="0d14b2f8b916df3b" providerId="LiveId" clId="{E4CFB67F-E427-4B2D-823E-C468F3397931}" dt="2025-04-03T06:55:01.180" v="465" actId="113"/>
        <pc:sldMkLst>
          <pc:docMk/>
          <pc:sldMk cId="3162718394" sldId="295"/>
        </pc:sldMkLst>
      </pc:sldChg>
      <pc:sldChg chg="modSp mod">
        <pc:chgData name="Brice Gogué-Meunier" userId="0d14b2f8b916df3b" providerId="LiveId" clId="{E4CFB67F-E427-4B2D-823E-C468F3397931}" dt="2025-04-03T06:53:52.139" v="443" actId="113"/>
        <pc:sldMkLst>
          <pc:docMk/>
          <pc:sldMk cId="3470344775" sldId="296"/>
        </pc:sldMkLst>
      </pc:sldChg>
      <pc:sldChg chg="delSp modSp mod modNotesTx">
        <pc:chgData name="Brice Gogué-Meunier" userId="0d14b2f8b916df3b" providerId="LiveId" clId="{E4CFB67F-E427-4B2D-823E-C468F3397931}" dt="2025-04-03T06:54:13.426" v="449" actId="207"/>
        <pc:sldMkLst>
          <pc:docMk/>
          <pc:sldMk cId="2221938611" sldId="297"/>
        </pc:sldMkLst>
      </pc:sldChg>
      <pc:sldChg chg="modSp mod">
        <pc:chgData name="Brice Gogué-Meunier" userId="0d14b2f8b916df3b" providerId="LiveId" clId="{E4CFB67F-E427-4B2D-823E-C468F3397931}" dt="2025-04-03T06:54:38.930" v="457" actId="113"/>
        <pc:sldMkLst>
          <pc:docMk/>
          <pc:sldMk cId="1752970918" sldId="298"/>
        </pc:sldMkLst>
      </pc:sldChg>
      <pc:sldChg chg="modSp mod">
        <pc:chgData name="Brice Gogué-Meunier" userId="0d14b2f8b916df3b" providerId="LiveId" clId="{E4CFB67F-E427-4B2D-823E-C468F3397931}" dt="2025-04-03T07:01:11.498" v="579" actId="113"/>
        <pc:sldMkLst>
          <pc:docMk/>
          <pc:sldMk cId="1950941612" sldId="299"/>
        </pc:sldMkLst>
      </pc:sldChg>
      <pc:sldChg chg="modSp mod">
        <pc:chgData name="Brice Gogué-Meunier" userId="0d14b2f8b916df3b" providerId="LiveId" clId="{E4CFB67F-E427-4B2D-823E-C468F3397931}" dt="2025-04-03T06:59:04.153" v="551" actId="113"/>
        <pc:sldMkLst>
          <pc:docMk/>
          <pc:sldMk cId="3060346291" sldId="300"/>
        </pc:sldMkLst>
      </pc:sldChg>
      <pc:sldChg chg="modSp mod">
        <pc:chgData name="Brice Gogué-Meunier" userId="0d14b2f8b916df3b" providerId="LiveId" clId="{E4CFB67F-E427-4B2D-823E-C468F3397931}" dt="2025-04-03T06:53:25.044" v="439" actId="207"/>
        <pc:sldMkLst>
          <pc:docMk/>
          <pc:sldMk cId="2713301952" sldId="301"/>
        </pc:sldMkLst>
      </pc:sldChg>
      <pc:sldChg chg="modSp mod">
        <pc:chgData name="Brice Gogué-Meunier" userId="0d14b2f8b916df3b" providerId="LiveId" clId="{E4CFB67F-E427-4B2D-823E-C468F3397931}" dt="2025-04-03T06:59:27.596" v="559" actId="113"/>
        <pc:sldMkLst>
          <pc:docMk/>
          <pc:sldMk cId="360776931" sldId="302"/>
        </pc:sldMkLst>
      </pc:sldChg>
      <pc:sldChg chg="modSp mod">
        <pc:chgData name="Brice Gogué-Meunier" userId="0d14b2f8b916df3b" providerId="LiveId" clId="{E4CFB67F-E427-4B2D-823E-C468F3397931}" dt="2025-04-03T07:02:08.490" v="597" actId="113"/>
        <pc:sldMkLst>
          <pc:docMk/>
          <pc:sldMk cId="1527331418" sldId="303"/>
        </pc:sldMkLst>
      </pc:sldChg>
      <pc:sldChg chg="addSp delSp modSp add mod">
        <pc:chgData name="Brice Gogué-Meunier" userId="0d14b2f8b916df3b" providerId="LiveId" clId="{E4CFB67F-E427-4B2D-823E-C468F3397931}" dt="2025-04-03T07:01:01.508" v="575" actId="113"/>
        <pc:sldMkLst>
          <pc:docMk/>
          <pc:sldMk cId="2508917314" sldId="304"/>
        </pc:sldMkLst>
      </pc:sldChg>
      <pc:sldChg chg="modSp mod">
        <pc:chgData name="Brice Gogué-Meunier" userId="0d14b2f8b916df3b" providerId="LiveId" clId="{E4CFB67F-E427-4B2D-823E-C468F3397931}" dt="2025-04-03T07:00:30.900" v="565" actId="113"/>
        <pc:sldMkLst>
          <pc:docMk/>
          <pc:sldMk cId="2548299564" sldId="305"/>
        </pc:sldMkLst>
      </pc:sldChg>
      <pc:sldChg chg="modSp mod">
        <pc:chgData name="Brice Gogué-Meunier" userId="0d14b2f8b916df3b" providerId="LiveId" clId="{E4CFB67F-E427-4B2D-823E-C468F3397931}" dt="2025-04-03T06:59:34.943" v="561" actId="113"/>
        <pc:sldMkLst>
          <pc:docMk/>
          <pc:sldMk cId="1665926858" sldId="306"/>
        </pc:sldMkLst>
      </pc:sldChg>
      <pc:sldChg chg="modSp mod">
        <pc:chgData name="Brice Gogué-Meunier" userId="0d14b2f8b916df3b" providerId="LiveId" clId="{E4CFB67F-E427-4B2D-823E-C468F3397931}" dt="2025-04-03T06:59:41.601" v="563" actId="113"/>
        <pc:sldMkLst>
          <pc:docMk/>
          <pc:sldMk cId="656306890" sldId="308"/>
        </pc:sldMkLst>
      </pc:sldChg>
      <pc:sldChg chg="modSp mod">
        <pc:chgData name="Brice Gogué-Meunier" userId="0d14b2f8b916df3b" providerId="LiveId" clId="{E4CFB67F-E427-4B2D-823E-C468F3397931}" dt="2025-04-03T06:59:22.867" v="557" actId="113"/>
        <pc:sldMkLst>
          <pc:docMk/>
          <pc:sldMk cId="1553451025" sldId="311"/>
        </pc:sldMkLst>
      </pc:sldChg>
      <pc:sldChg chg="modSp mod">
        <pc:chgData name="Brice Gogué-Meunier" userId="0d14b2f8b916df3b" providerId="LiveId" clId="{E4CFB67F-E427-4B2D-823E-C468F3397931}" dt="2025-04-03T06:59:10.538" v="553" actId="113"/>
        <pc:sldMkLst>
          <pc:docMk/>
          <pc:sldMk cId="2431434356" sldId="312"/>
        </pc:sldMkLst>
      </pc:sldChg>
      <pc:sldChg chg="modSp mod">
        <pc:chgData name="Brice Gogué-Meunier" userId="0d14b2f8b916df3b" providerId="LiveId" clId="{E4CFB67F-E427-4B2D-823E-C468F3397931}" dt="2025-04-03T06:54:26.939" v="453" actId="113"/>
        <pc:sldMkLst>
          <pc:docMk/>
          <pc:sldMk cId="2591527463" sldId="314"/>
        </pc:sldMkLst>
      </pc:sldChg>
      <pc:sldChg chg="modSp mod">
        <pc:chgData name="Brice Gogué-Meunier" userId="0d14b2f8b916df3b" providerId="LiveId" clId="{E4CFB67F-E427-4B2D-823E-C468F3397931}" dt="2025-04-03T06:56:24.860" v="491" actId="113"/>
        <pc:sldMkLst>
          <pc:docMk/>
          <pc:sldMk cId="2522812354" sldId="316"/>
        </pc:sldMkLst>
      </pc:sldChg>
      <pc:sldChg chg="modSp mod">
        <pc:chgData name="Brice Gogué-Meunier" userId="0d14b2f8b916df3b" providerId="LiveId" clId="{E4CFB67F-E427-4B2D-823E-C468F3397931}" dt="2025-04-03T07:01:06.311" v="577" actId="113"/>
        <pc:sldMkLst>
          <pc:docMk/>
          <pc:sldMk cId="2234876489" sldId="317"/>
        </pc:sldMkLst>
      </pc:sldChg>
      <pc:sldChg chg="modSp mod">
        <pc:chgData name="Brice Gogué-Meunier" userId="0d14b2f8b916df3b" providerId="LiveId" clId="{E4CFB67F-E427-4B2D-823E-C468F3397931}" dt="2025-04-03T06:56:30.564" v="493" actId="113"/>
        <pc:sldMkLst>
          <pc:docMk/>
          <pc:sldMk cId="3501642671" sldId="318"/>
        </pc:sldMkLst>
      </pc:sldChg>
      <pc:sldChg chg="modSp mod">
        <pc:chgData name="Brice Gogué-Meunier" userId="0d14b2f8b916df3b" providerId="LiveId" clId="{E4CFB67F-E427-4B2D-823E-C468F3397931}" dt="2025-04-03T06:56:45.339" v="499" actId="113"/>
        <pc:sldMkLst>
          <pc:docMk/>
          <pc:sldMk cId="2655204899" sldId="319"/>
        </pc:sldMkLst>
      </pc:sldChg>
      <pc:sldChg chg="modSp mod">
        <pc:chgData name="Brice Gogué-Meunier" userId="0d14b2f8b916df3b" providerId="LiveId" clId="{E4CFB67F-E427-4B2D-823E-C468F3397931}" dt="2025-04-03T06:56:35.378" v="495" actId="113"/>
        <pc:sldMkLst>
          <pc:docMk/>
          <pc:sldMk cId="2763924664" sldId="320"/>
        </pc:sldMkLst>
      </pc:sldChg>
      <pc:sldChg chg="modSp mod">
        <pc:chgData name="Brice Gogué-Meunier" userId="0d14b2f8b916df3b" providerId="LiveId" clId="{E4CFB67F-E427-4B2D-823E-C468F3397931}" dt="2025-04-03T06:56:54.426" v="501" actId="113"/>
        <pc:sldMkLst>
          <pc:docMk/>
          <pc:sldMk cId="654527948" sldId="321"/>
        </pc:sldMkLst>
      </pc:sldChg>
      <pc:sldChg chg="modSp mod">
        <pc:chgData name="Brice Gogué-Meunier" userId="0d14b2f8b916df3b" providerId="LiveId" clId="{E4CFB67F-E427-4B2D-823E-C468F3397931}" dt="2025-04-03T06:56:40.339" v="497" actId="113"/>
        <pc:sldMkLst>
          <pc:docMk/>
          <pc:sldMk cId="3338303755" sldId="324"/>
        </pc:sldMkLst>
      </pc:sldChg>
      <pc:sldChg chg="modSp mod">
        <pc:chgData name="Brice Gogué-Meunier" userId="0d14b2f8b916df3b" providerId="LiveId" clId="{E4CFB67F-E427-4B2D-823E-C468F3397931}" dt="2025-04-03T06:55:46.274" v="476" actId="207"/>
        <pc:sldMkLst>
          <pc:docMk/>
          <pc:sldMk cId="3979805233" sldId="325"/>
        </pc:sldMkLst>
      </pc:sldChg>
      <pc:sldChg chg="addSp delSp modSp mod">
        <pc:chgData name="Brice Gogué-Meunier" userId="0d14b2f8b916df3b" providerId="LiveId" clId="{E4CFB67F-E427-4B2D-823E-C468F3397931}" dt="2025-04-03T06:55:28.743" v="474" actId="20577"/>
        <pc:sldMkLst>
          <pc:docMk/>
          <pc:sldMk cId="4040826943" sldId="328"/>
        </pc:sldMkLst>
      </pc:sldChg>
      <pc:sldChg chg="modSp mod">
        <pc:chgData name="Brice Gogué-Meunier" userId="0d14b2f8b916df3b" providerId="LiveId" clId="{E4CFB67F-E427-4B2D-823E-C468F3397931}" dt="2025-04-03T06:56:08.556" v="485" actId="113"/>
        <pc:sldMkLst>
          <pc:docMk/>
          <pc:sldMk cId="2260082434" sldId="335"/>
        </pc:sldMkLst>
      </pc:sldChg>
      <pc:sldChg chg="modSp mod">
        <pc:chgData name="Brice Gogué-Meunier" userId="0d14b2f8b916df3b" providerId="LiveId" clId="{E4CFB67F-E427-4B2D-823E-C468F3397931}" dt="2025-04-03T06:56:13.826" v="487" actId="113"/>
        <pc:sldMkLst>
          <pc:docMk/>
          <pc:sldMk cId="3167569593" sldId="336"/>
        </pc:sldMkLst>
      </pc:sldChg>
      <pc:sldChg chg="modSp mod">
        <pc:chgData name="Brice Gogué-Meunier" userId="0d14b2f8b916df3b" providerId="LiveId" clId="{E4CFB67F-E427-4B2D-823E-C468F3397931}" dt="2025-04-03T06:56:19.850" v="489" actId="113"/>
        <pc:sldMkLst>
          <pc:docMk/>
          <pc:sldMk cId="49319955" sldId="337"/>
        </pc:sldMkLst>
      </pc:sldChg>
      <pc:sldChg chg="modSp mod">
        <pc:chgData name="Brice Gogué-Meunier" userId="0d14b2f8b916df3b" providerId="LiveId" clId="{E4CFB67F-E427-4B2D-823E-C468F3397931}" dt="2025-04-03T06:55:51.332" v="478" actId="113"/>
        <pc:sldMkLst>
          <pc:docMk/>
          <pc:sldMk cId="2662341090" sldId="338"/>
        </pc:sldMkLst>
      </pc:sldChg>
      <pc:sldChg chg="modSp mod">
        <pc:chgData name="Brice Gogué-Meunier" userId="0d14b2f8b916df3b" providerId="LiveId" clId="{E4CFB67F-E427-4B2D-823E-C468F3397931}" dt="2025-04-03T06:56:02.124" v="483" actId="113"/>
        <pc:sldMkLst>
          <pc:docMk/>
          <pc:sldMk cId="4249167455" sldId="339"/>
        </pc:sldMkLst>
      </pc:sldChg>
      <pc:sldChg chg="modSp mod">
        <pc:chgData name="Brice Gogué-Meunier" userId="0d14b2f8b916df3b" providerId="LiveId" clId="{E4CFB67F-E427-4B2D-823E-C468F3397931}" dt="2025-04-03T07:00:45.897" v="571" actId="113"/>
        <pc:sldMkLst>
          <pc:docMk/>
          <pc:sldMk cId="3292589621" sldId="341"/>
        </pc:sldMkLst>
      </pc:sldChg>
      <pc:sldChg chg="addSp modSp mod">
        <pc:chgData name="Brice Gogué-Meunier" userId="0d14b2f8b916df3b" providerId="LiveId" clId="{E4CFB67F-E427-4B2D-823E-C468F3397931}" dt="2025-04-03T06:58:16.002" v="525"/>
        <pc:sldMkLst>
          <pc:docMk/>
          <pc:sldMk cId="3331397184" sldId="342"/>
        </pc:sldMkLst>
      </pc:sldChg>
      <pc:sldChg chg="modSp mod">
        <pc:chgData name="Brice Gogué-Meunier" userId="0d14b2f8b916df3b" providerId="LiveId" clId="{E4CFB67F-E427-4B2D-823E-C468F3397931}" dt="2025-04-03T07:01:23.516" v="583" actId="113"/>
        <pc:sldMkLst>
          <pc:docMk/>
          <pc:sldMk cId="862720328" sldId="343"/>
        </pc:sldMkLst>
      </pc:sldChg>
      <pc:sldChg chg="modSp mod">
        <pc:chgData name="Brice Gogué-Meunier" userId="0d14b2f8b916df3b" providerId="LiveId" clId="{E4CFB67F-E427-4B2D-823E-C468F3397931}" dt="2025-04-03T07:01:18.283" v="581" actId="113"/>
        <pc:sldMkLst>
          <pc:docMk/>
          <pc:sldMk cId="3421107791" sldId="345"/>
        </pc:sldMkLst>
      </pc:sldChg>
      <pc:sldChg chg="addSp modSp mod">
        <pc:chgData name="Brice Gogué-Meunier" userId="0d14b2f8b916df3b" providerId="LiveId" clId="{E4CFB67F-E427-4B2D-823E-C468F3397931}" dt="2025-04-03T07:02:39.450" v="604" actId="1035"/>
        <pc:sldMkLst>
          <pc:docMk/>
          <pc:sldMk cId="1899851710" sldId="346"/>
        </pc:sldMkLst>
      </pc:sldChg>
      <pc:sldChg chg="modSp mod">
        <pc:chgData name="Brice Gogué-Meunier" userId="0d14b2f8b916df3b" providerId="LiveId" clId="{E4CFB67F-E427-4B2D-823E-C468F3397931}" dt="2025-04-03T07:01:29.110" v="585" actId="113"/>
        <pc:sldMkLst>
          <pc:docMk/>
          <pc:sldMk cId="2207791298" sldId="347"/>
        </pc:sldMkLst>
      </pc:sldChg>
      <pc:sldChg chg="modSp mod">
        <pc:chgData name="Brice Gogué-Meunier" userId="0d14b2f8b916df3b" providerId="LiveId" clId="{E4CFB67F-E427-4B2D-823E-C468F3397931}" dt="2025-04-03T06:59:14.499" v="555" actId="113"/>
        <pc:sldMkLst>
          <pc:docMk/>
          <pc:sldMk cId="3419416514" sldId="348"/>
        </pc:sldMkLst>
      </pc:sldChg>
      <pc:sldChg chg="modSp mod">
        <pc:chgData name="Brice Gogué-Meunier" userId="0d14b2f8b916df3b" providerId="LiveId" clId="{E4CFB67F-E427-4B2D-823E-C468F3397931}" dt="2025-04-03T07:01:44.180" v="591" actId="113"/>
        <pc:sldMkLst>
          <pc:docMk/>
          <pc:sldMk cId="1284363241" sldId="349"/>
        </pc:sldMkLst>
      </pc:sldChg>
      <pc:sldChg chg="modSp mod">
        <pc:chgData name="Brice Gogué-Meunier" userId="0d14b2f8b916df3b" providerId="LiveId" clId="{E4CFB67F-E427-4B2D-823E-C468F3397931}" dt="2025-04-03T07:01:52.276" v="593" actId="113"/>
        <pc:sldMkLst>
          <pc:docMk/>
          <pc:sldMk cId="374081642" sldId="350"/>
        </pc:sldMkLst>
      </pc:sldChg>
      <pc:sldChg chg="modSp mod">
        <pc:chgData name="Brice Gogué-Meunier" userId="0d14b2f8b916df3b" providerId="LiveId" clId="{E4CFB67F-E427-4B2D-823E-C468F3397931}" dt="2025-04-03T07:00:35.139" v="567" actId="113"/>
        <pc:sldMkLst>
          <pc:docMk/>
          <pc:sldMk cId="1829006816" sldId="351"/>
        </pc:sldMkLst>
      </pc:sldChg>
      <pc:sldChg chg="modSp mod">
        <pc:chgData name="Brice Gogué-Meunier" userId="0d14b2f8b916df3b" providerId="LiveId" clId="{E4CFB67F-E427-4B2D-823E-C468F3397931}" dt="2025-04-03T07:00:40.405" v="569" actId="113"/>
        <pc:sldMkLst>
          <pc:docMk/>
          <pc:sldMk cId="2866505291" sldId="352"/>
        </pc:sldMkLst>
      </pc:sldChg>
      <pc:sldChg chg="modSp mod">
        <pc:chgData name="Brice Gogué-Meunier" userId="0d14b2f8b916df3b" providerId="LiveId" clId="{E4CFB67F-E427-4B2D-823E-C468F3397931}" dt="2025-04-03T07:02:04.479" v="595" actId="113"/>
        <pc:sldMkLst>
          <pc:docMk/>
          <pc:sldMk cId="2327109782" sldId="354"/>
        </pc:sldMkLst>
      </pc:sldChg>
      <pc:sldChg chg="modSp mod">
        <pc:chgData name="Brice Gogué-Meunier" userId="0d14b2f8b916df3b" providerId="LiveId" clId="{E4CFB67F-E427-4B2D-823E-C468F3397931}" dt="2025-04-03T07:01:39.405" v="589" actId="113"/>
        <pc:sldMkLst>
          <pc:docMk/>
          <pc:sldMk cId="1576408937" sldId="355"/>
        </pc:sldMkLst>
      </pc:sldChg>
      <pc:sldChg chg="new del">
        <pc:chgData name="Brice Gogué-Meunier" userId="0d14b2f8b916df3b" providerId="LiveId" clId="{E4CFB67F-E427-4B2D-823E-C468F3397931}" dt="2025-04-03T07:05:55.005" v="606" actId="47"/>
        <pc:sldMkLst>
          <pc:docMk/>
          <pc:sldMk cId="2768956294" sldId="357"/>
        </pc:sldMkLst>
      </pc:sldChg>
      <pc:sldChg chg="addSp delSp modSp new mod ord">
        <pc:chgData name="Brice Gogué-Meunier" userId="0d14b2f8b916df3b" providerId="LiveId" clId="{E4CFB67F-E427-4B2D-823E-C468F3397931}" dt="2025-04-03T09:59:23.207" v="1092" actId="113"/>
        <pc:sldMkLst>
          <pc:docMk/>
          <pc:sldMk cId="2959955485" sldId="359"/>
        </pc:sldMkLst>
      </pc:sldChg>
    </pc:docChg>
  </pc:docChgLst>
  <pc:docChgLst>
    <pc:chgData name="Sofian Archambault" userId="db12d9d74e99a5d3" providerId="Windows Live" clId="Web-{024007B4-3E94-ED1D-9EFF-D9DE023420F4}"/>
    <pc:docChg chg="modSld">
      <pc:chgData name="Sofian Archambault" userId="db12d9d74e99a5d3" providerId="Windows Live" clId="Web-{024007B4-3E94-ED1D-9EFF-D9DE023420F4}" dt="2025-03-25T07:36:29.408" v="14"/>
      <pc:docMkLst>
        <pc:docMk/>
      </pc:docMkLst>
      <pc:sldChg chg="addSp delSp modSp">
        <pc:chgData name="Sofian Archambault" userId="db12d9d74e99a5d3" providerId="Windows Live" clId="Web-{024007B4-3E94-ED1D-9EFF-D9DE023420F4}" dt="2025-03-25T07:36:29.408" v="14"/>
        <pc:sldMkLst>
          <pc:docMk/>
          <pc:sldMk cId="3611869455" sldId="275"/>
        </pc:sldMkLst>
      </pc:sldChg>
    </pc:docChg>
  </pc:docChgLst>
  <pc:docChgLst>
    <pc:chgData name="Coco B." userId="2f810c6f01a863e8" providerId="Windows Live" clId="Web-{C57DF14D-1455-F7D9-CC9D-71827440FB6C}"/>
    <pc:docChg chg="modSld">
      <pc:chgData name="Coco B." userId="2f810c6f01a863e8" providerId="Windows Live" clId="Web-{C57DF14D-1455-F7D9-CC9D-71827440FB6C}" dt="2025-05-15T13:02:03.783" v="78" actId="14100"/>
      <pc:docMkLst>
        <pc:docMk/>
      </pc:docMkLst>
      <pc:sldChg chg="addSp delSp modSp">
        <pc:chgData name="Coco B." userId="2f810c6f01a863e8" providerId="Windows Live" clId="Web-{C57DF14D-1455-F7D9-CC9D-71827440FB6C}" dt="2025-05-15T12:29:19.357" v="73" actId="1076"/>
        <pc:sldMkLst>
          <pc:docMk/>
          <pc:sldMk cId="3649690743" sldId="372"/>
        </pc:sldMkLst>
      </pc:sldChg>
      <pc:sldChg chg="addSp modSp">
        <pc:chgData name="Coco B." userId="2f810c6f01a863e8" providerId="Windows Live" clId="Web-{C57DF14D-1455-F7D9-CC9D-71827440FB6C}" dt="2025-05-15T12:09:41.388" v="67" actId="1076"/>
        <pc:sldMkLst>
          <pc:docMk/>
          <pc:sldMk cId="3537097721" sldId="378"/>
        </pc:sldMkLst>
        <pc:spChg chg="mod">
          <ac:chgData name="Coco B." userId="2f810c6f01a863e8" providerId="Windows Live" clId="Web-{C57DF14D-1455-F7D9-CC9D-71827440FB6C}" dt="2025-05-15T12:02:16.185" v="25" actId="1076"/>
          <ac:spMkLst>
            <pc:docMk/>
            <pc:sldMk cId="3537097721" sldId="378"/>
            <ac:spMk id="5" creationId="{0A397139-1D18-817D-0738-93C71947725D}"/>
          </ac:spMkLst>
        </pc:spChg>
        <pc:picChg chg="add mod">
          <ac:chgData name="Coco B." userId="2f810c6f01a863e8" providerId="Windows Live" clId="Web-{C57DF14D-1455-F7D9-CC9D-71827440FB6C}" dt="2025-05-15T12:09:41.388" v="67" actId="1076"/>
          <ac:picMkLst>
            <pc:docMk/>
            <pc:sldMk cId="3537097721" sldId="378"/>
            <ac:picMk id="3" creationId="{32AA7ED2-C2DF-8ED4-FD0C-715DDD74E1CB}"/>
          </ac:picMkLst>
        </pc:picChg>
      </pc:sldChg>
      <pc:sldChg chg="addSp delSp modSp">
        <pc:chgData name="Coco B." userId="2f810c6f01a863e8" providerId="Windows Live" clId="Web-{C57DF14D-1455-F7D9-CC9D-71827440FB6C}" dt="2025-05-15T13:02:03.783" v="78" actId="14100"/>
        <pc:sldMkLst>
          <pc:docMk/>
          <pc:sldMk cId="2275080762" sldId="383"/>
        </pc:sldMkLst>
      </pc:sldChg>
    </pc:docChg>
  </pc:docChgLst>
  <pc:docChgLst>
    <pc:chgData name="Baptiste Monget" userId="dcb48374e8be4b16" providerId="LiveId" clId="{293B254A-3544-4320-B675-192325A98A03}"/>
    <pc:docChg chg="undo custSel addSld delSld modSld sldOrd">
      <pc:chgData name="Baptiste Monget" userId="dcb48374e8be4b16" providerId="LiveId" clId="{293B254A-3544-4320-B675-192325A98A03}" dt="2025-04-03T08:07:19.628" v="1283" actId="478"/>
      <pc:docMkLst>
        <pc:docMk/>
      </pc:docMkLst>
      <pc:sldChg chg="modSp mod">
        <pc:chgData name="Baptiste Monget" userId="dcb48374e8be4b16" providerId="LiveId" clId="{293B254A-3544-4320-B675-192325A98A03}" dt="2025-03-24T07:55:33.441" v="151" actId="20577"/>
        <pc:sldMkLst>
          <pc:docMk/>
          <pc:sldMk cId="2363859236" sldId="256"/>
        </pc:sldMkLst>
        <pc:spChg chg="mod">
          <ac:chgData name="Baptiste Monget" userId="dcb48374e8be4b16" providerId="LiveId" clId="{293B254A-3544-4320-B675-192325A98A03}" dt="2025-03-24T07:55:33.441" v="151" actId="20577"/>
          <ac:spMkLst>
            <pc:docMk/>
            <pc:sldMk cId="2363859236" sldId="256"/>
            <ac:spMk id="2" creationId="{9C6FB3CA-553C-0615-1873-F3E621175011}"/>
          </ac:spMkLst>
        </pc:spChg>
      </pc:sldChg>
      <pc:sldChg chg="addSp delSp modSp mod">
        <pc:chgData name="Baptiste Monget" userId="dcb48374e8be4b16" providerId="LiveId" clId="{293B254A-3544-4320-B675-192325A98A03}" dt="2025-03-24T07:55:07.250" v="147" actId="20577"/>
        <pc:sldMkLst>
          <pc:docMk/>
          <pc:sldMk cId="4235611116" sldId="257"/>
        </pc:sldMkLst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3" creationId="{0B6D3142-068F-E926-767F-71E4569F40B4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5" creationId="{182F7D70-EAF8-8B3F-DC8B-3C1A898ECDE8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6" creationId="{6571E421-DA78-17B3-36D9-C9B4C7C6D1A8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8" creationId="{8A36DC16-2BA1-1FAF-6BE1-4CB0B60895BD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9" creationId="{460C5561-8DE3-E8B3-4AF0-5190EF556BFE}"/>
          </ac:spMkLst>
        </pc:spChg>
      </pc:sldChg>
      <pc:sldChg chg="modNotesTx">
        <pc:chgData name="Baptiste Monget" userId="dcb48374e8be4b16" providerId="LiveId" clId="{293B254A-3544-4320-B675-192325A98A03}" dt="2025-04-03T06:17:13.213" v="489" actId="20577"/>
        <pc:sldMkLst>
          <pc:docMk/>
          <pc:sldMk cId="1812776936" sldId="262"/>
        </pc:sldMkLst>
      </pc:sldChg>
      <pc:sldChg chg="modSp mod">
        <pc:chgData name="Baptiste Monget" userId="dcb48374e8be4b16" providerId="LiveId" clId="{293B254A-3544-4320-B675-192325A98A03}" dt="2025-03-24T08:02:22.817" v="325" actId="20577"/>
        <pc:sldMkLst>
          <pc:docMk/>
          <pc:sldMk cId="3294743337" sldId="265"/>
        </pc:sldMkLst>
      </pc:sldChg>
      <pc:sldChg chg="modSp mod modNotesTx">
        <pc:chgData name="Baptiste Monget" userId="dcb48374e8be4b16" providerId="LiveId" clId="{293B254A-3544-4320-B675-192325A98A03}" dt="2025-04-03T06:20:54.962" v="565" actId="20577"/>
        <pc:sldMkLst>
          <pc:docMk/>
          <pc:sldMk cId="1783221472" sldId="268"/>
        </pc:sldMkLst>
      </pc:sldChg>
      <pc:sldChg chg="modSp mod">
        <pc:chgData name="Baptiste Monget" userId="dcb48374e8be4b16" providerId="LiveId" clId="{293B254A-3544-4320-B675-192325A98A03}" dt="2025-03-24T08:01:06.910" v="302" actId="20577"/>
        <pc:sldMkLst>
          <pc:docMk/>
          <pc:sldMk cId="2254911150" sldId="270"/>
        </pc:sldMkLst>
      </pc:sldChg>
      <pc:sldChg chg="modNotesTx">
        <pc:chgData name="Baptiste Monget" userId="dcb48374e8be4b16" providerId="LiveId" clId="{293B254A-3544-4320-B675-192325A98A03}" dt="2025-04-03T06:14:24.997" v="440" actId="20577"/>
        <pc:sldMkLst>
          <pc:docMk/>
          <pc:sldMk cId="4101358579" sldId="272"/>
        </pc:sldMkLst>
      </pc:sldChg>
      <pc:sldChg chg="addSp delSp modSp mod modClrScheme chgLayout">
        <pc:chgData name="Baptiste Monget" userId="dcb48374e8be4b16" providerId="LiveId" clId="{293B254A-3544-4320-B675-192325A98A03}" dt="2025-03-26T09:11:11.330" v="403" actId="26606"/>
        <pc:sldMkLst>
          <pc:docMk/>
          <pc:sldMk cId="2535149947" sldId="273"/>
        </pc:sldMkLst>
      </pc:sldChg>
      <pc:sldChg chg="ord">
        <pc:chgData name="Baptiste Monget" userId="dcb48374e8be4b16" providerId="LiveId" clId="{293B254A-3544-4320-B675-192325A98A03}" dt="2025-03-24T08:04:27.859" v="330"/>
        <pc:sldMkLst>
          <pc:docMk/>
          <pc:sldMk cId="657334022" sldId="274"/>
        </pc:sldMkLst>
      </pc:sldChg>
      <pc:sldChg chg="addSp modSp mod modNotesTx">
        <pc:chgData name="Baptiste Monget" userId="dcb48374e8be4b16" providerId="LiveId" clId="{293B254A-3544-4320-B675-192325A98A03}" dt="2025-04-03T08:07:08.768" v="1281" actId="1076"/>
        <pc:sldMkLst>
          <pc:docMk/>
          <pc:sldMk cId="3611869455" sldId="275"/>
        </pc:sldMkLst>
      </pc:sldChg>
      <pc:sldChg chg="modNotesTx">
        <pc:chgData name="Baptiste Monget" userId="dcb48374e8be4b16" providerId="LiveId" clId="{293B254A-3544-4320-B675-192325A98A03}" dt="2025-04-03T06:20:19.474" v="557" actId="20577"/>
        <pc:sldMkLst>
          <pc:docMk/>
          <pc:sldMk cId="800904250" sldId="277"/>
        </pc:sldMkLst>
      </pc:sldChg>
      <pc:sldChg chg="modSp mod">
        <pc:chgData name="Baptiste Monget" userId="dcb48374e8be4b16" providerId="LiveId" clId="{293B254A-3544-4320-B675-192325A98A03}" dt="2025-03-25T16:04:21.589" v="391"/>
        <pc:sldMkLst>
          <pc:docMk/>
          <pc:sldMk cId="3774365607" sldId="284"/>
        </pc:sldMkLst>
      </pc:sldChg>
      <pc:sldChg chg="modSp mod">
        <pc:chgData name="Baptiste Monget" userId="dcb48374e8be4b16" providerId="LiveId" clId="{293B254A-3544-4320-B675-192325A98A03}" dt="2025-03-24T08:02:46.346" v="328" actId="20577"/>
        <pc:sldMkLst>
          <pc:docMk/>
          <pc:sldMk cId="3431720007" sldId="286"/>
        </pc:sldMkLst>
      </pc:sldChg>
      <pc:sldChg chg="modSp mod">
        <pc:chgData name="Baptiste Monget" userId="dcb48374e8be4b16" providerId="LiveId" clId="{293B254A-3544-4320-B675-192325A98A03}" dt="2025-04-03T07:20:18.802" v="1226" actId="20577"/>
        <pc:sldMkLst>
          <pc:docMk/>
          <pc:sldMk cId="172212905" sldId="289"/>
        </pc:sldMkLst>
      </pc:sldChg>
      <pc:sldChg chg="modSp mod">
        <pc:chgData name="Baptiste Monget" userId="dcb48374e8be4b16" providerId="LiveId" clId="{293B254A-3544-4320-B675-192325A98A03}" dt="2025-03-24T08:00:07.212" v="265" actId="20577"/>
        <pc:sldMkLst>
          <pc:docMk/>
          <pc:sldMk cId="3026982253" sldId="291"/>
        </pc:sldMkLst>
      </pc:sldChg>
      <pc:sldChg chg="modSp mod">
        <pc:chgData name="Baptiste Monget" userId="dcb48374e8be4b16" providerId="LiveId" clId="{293B254A-3544-4320-B675-192325A98A03}" dt="2025-04-03T06:35:11.717" v="682" actId="6549"/>
        <pc:sldMkLst>
          <pc:docMk/>
          <pc:sldMk cId="1800076033" sldId="292"/>
        </pc:sldMkLst>
      </pc:sldChg>
      <pc:sldChg chg="del">
        <pc:chgData name="Baptiste Monget" userId="dcb48374e8be4b16" providerId="LiveId" clId="{293B254A-3544-4320-B675-192325A98A03}" dt="2025-03-25T08:54:33.016" v="332" actId="47"/>
        <pc:sldMkLst>
          <pc:docMk/>
          <pc:sldMk cId="30538623" sldId="293"/>
        </pc:sldMkLst>
      </pc:sldChg>
      <pc:sldChg chg="modNotesTx">
        <pc:chgData name="Baptiste Monget" userId="dcb48374e8be4b16" providerId="LiveId" clId="{293B254A-3544-4320-B675-192325A98A03}" dt="2025-04-03T06:15:33.457" v="446" actId="20577"/>
        <pc:sldMkLst>
          <pc:docMk/>
          <pc:sldMk cId="1686505066" sldId="294"/>
        </pc:sldMkLst>
      </pc:sldChg>
      <pc:sldChg chg="delSp modSp mod modNotesTx">
        <pc:chgData name="Baptiste Monget" userId="dcb48374e8be4b16" providerId="LiveId" clId="{293B254A-3544-4320-B675-192325A98A03}" dt="2025-04-03T08:07:19.628" v="1283" actId="478"/>
        <pc:sldMkLst>
          <pc:docMk/>
          <pc:sldMk cId="3162718394" sldId="295"/>
        </pc:sldMkLst>
      </pc:sldChg>
      <pc:sldChg chg="modNotesTx">
        <pc:chgData name="Baptiste Monget" userId="dcb48374e8be4b16" providerId="LiveId" clId="{293B254A-3544-4320-B675-192325A98A03}" dt="2025-04-03T06:14:46.765" v="443" actId="20577"/>
        <pc:sldMkLst>
          <pc:docMk/>
          <pc:sldMk cId="3470344775" sldId="296"/>
        </pc:sldMkLst>
      </pc:sldChg>
      <pc:sldChg chg="addSp modSp add mod">
        <pc:chgData name="Baptiste Monget" userId="dcb48374e8be4b16" providerId="LiveId" clId="{293B254A-3544-4320-B675-192325A98A03}" dt="2025-03-26T09:11:49.193" v="410" actId="1036"/>
        <pc:sldMkLst>
          <pc:docMk/>
          <pc:sldMk cId="2221938611" sldId="297"/>
        </pc:sldMkLst>
      </pc:sldChg>
      <pc:sldChg chg="modNotesTx">
        <pc:chgData name="Baptiste Monget" userId="dcb48374e8be4b16" providerId="LiveId" clId="{293B254A-3544-4320-B675-192325A98A03}" dt="2025-04-03T06:16:53.775" v="481" actId="20577"/>
        <pc:sldMkLst>
          <pc:docMk/>
          <pc:sldMk cId="1752970918" sldId="298"/>
        </pc:sldMkLst>
      </pc:sldChg>
      <pc:sldChg chg="modNotesTx">
        <pc:chgData name="Baptiste Monget" userId="dcb48374e8be4b16" providerId="LiveId" clId="{293B254A-3544-4320-B675-192325A98A03}" dt="2025-04-03T06:14:10.173" v="429" actId="20577"/>
        <pc:sldMkLst>
          <pc:docMk/>
          <pc:sldMk cId="2713301952" sldId="301"/>
        </pc:sldMkLst>
      </pc:sldChg>
      <pc:sldChg chg="modSp modNotesTx">
        <pc:chgData name="Baptiste Monget" userId="dcb48374e8be4b16" providerId="LiveId" clId="{293B254A-3544-4320-B675-192325A98A03}" dt="2025-04-03T06:56:29.280" v="912" actId="20577"/>
        <pc:sldMkLst>
          <pc:docMk/>
          <pc:sldMk cId="360776931" sldId="302"/>
        </pc:sldMkLst>
      </pc:sldChg>
      <pc:sldChg chg="addSp delSp modSp mod">
        <pc:chgData name="Baptiste Monget" userId="dcb48374e8be4b16" providerId="LiveId" clId="{293B254A-3544-4320-B675-192325A98A03}" dt="2025-04-03T07:02:38.846" v="1120" actId="1035"/>
        <pc:sldMkLst>
          <pc:docMk/>
          <pc:sldMk cId="1527331418" sldId="303"/>
        </pc:sldMkLst>
      </pc:sldChg>
      <pc:sldChg chg="addSp modSp mod modNotesTx">
        <pc:chgData name="Baptiste Monget" userId="dcb48374e8be4b16" providerId="LiveId" clId="{293B254A-3544-4320-B675-192325A98A03}" dt="2025-04-03T06:56:21.969" v="896" actId="20577"/>
        <pc:sldMkLst>
          <pc:docMk/>
          <pc:sldMk cId="2548299564" sldId="305"/>
        </pc:sldMkLst>
      </pc:sldChg>
      <pc:sldChg chg="modSp mod modNotesTx">
        <pc:chgData name="Baptiste Monget" userId="dcb48374e8be4b16" providerId="LiveId" clId="{293B254A-3544-4320-B675-192325A98A03}" dt="2025-04-03T06:56:14.677" v="880" actId="20577"/>
        <pc:sldMkLst>
          <pc:docMk/>
          <pc:sldMk cId="1665926858" sldId="306"/>
        </pc:sldMkLst>
      </pc:sldChg>
      <pc:sldChg chg="delSp modSp mod modNotesTx">
        <pc:chgData name="Baptiste Monget" userId="dcb48374e8be4b16" providerId="LiveId" clId="{293B254A-3544-4320-B675-192325A98A03}" dt="2025-04-03T06:56:18.116" v="888" actId="20577"/>
        <pc:sldMkLst>
          <pc:docMk/>
          <pc:sldMk cId="656306890" sldId="308"/>
        </pc:sldMkLst>
      </pc:sldChg>
      <pc:sldChg chg="modSp mod modNotesTx">
        <pc:chgData name="Baptiste Monget" userId="dcb48374e8be4b16" providerId="LiveId" clId="{293B254A-3544-4320-B675-192325A98A03}" dt="2025-04-03T06:56:33.775" v="920" actId="20577"/>
        <pc:sldMkLst>
          <pc:docMk/>
          <pc:sldMk cId="1553451025" sldId="311"/>
        </pc:sldMkLst>
      </pc:sldChg>
      <pc:sldChg chg="modSp mod modNotesTx">
        <pc:chgData name="Baptiste Monget" userId="dcb48374e8be4b16" providerId="LiveId" clId="{293B254A-3544-4320-B675-192325A98A03}" dt="2025-04-03T06:16:20.392" v="476" actId="20577"/>
        <pc:sldMkLst>
          <pc:docMk/>
          <pc:sldMk cId="2591527463" sldId="314"/>
        </pc:sldMkLst>
      </pc:sldChg>
      <pc:sldChg chg="modNotesTx">
        <pc:chgData name="Baptiste Monget" userId="dcb48374e8be4b16" providerId="LiveId" clId="{293B254A-3544-4320-B675-192325A98A03}" dt="2025-04-03T06:19:37.814" v="533" actId="20577"/>
        <pc:sldMkLst>
          <pc:docMk/>
          <pc:sldMk cId="2522812354" sldId="316"/>
        </pc:sldMkLst>
      </pc:sldChg>
      <pc:sldChg chg="modNotesTx">
        <pc:chgData name="Baptiste Monget" userId="dcb48374e8be4b16" providerId="LiveId" clId="{293B254A-3544-4320-B675-192325A98A03}" dt="2025-04-03T06:19:43.523" v="538" actId="20577"/>
        <pc:sldMkLst>
          <pc:docMk/>
          <pc:sldMk cId="3501642671" sldId="318"/>
        </pc:sldMkLst>
      </pc:sldChg>
      <pc:sldChg chg="modNotesTx">
        <pc:chgData name="Baptiste Monget" userId="dcb48374e8be4b16" providerId="LiveId" clId="{293B254A-3544-4320-B675-192325A98A03}" dt="2025-04-03T06:19:59.479" v="548" actId="20577"/>
        <pc:sldMkLst>
          <pc:docMk/>
          <pc:sldMk cId="2763924664" sldId="320"/>
        </pc:sldMkLst>
      </pc:sldChg>
      <pc:sldChg chg="modNotesTx">
        <pc:chgData name="Baptiste Monget" userId="dcb48374e8be4b16" providerId="LiveId" clId="{293B254A-3544-4320-B675-192325A98A03}" dt="2025-04-03T06:18:07.609" v="522" actId="20577"/>
        <pc:sldMkLst>
          <pc:docMk/>
          <pc:sldMk cId="2260082434" sldId="335"/>
        </pc:sldMkLst>
      </pc:sldChg>
      <pc:sldChg chg="modNotesTx">
        <pc:chgData name="Baptiste Monget" userId="dcb48374e8be4b16" providerId="LiveId" clId="{293B254A-3544-4320-B675-192325A98A03}" dt="2025-04-03T06:56:43.764" v="928" actId="20577"/>
        <pc:sldMkLst>
          <pc:docMk/>
          <pc:sldMk cId="3292589621" sldId="341"/>
        </pc:sldMkLst>
      </pc:sldChg>
      <pc:sldChg chg="modSp">
        <pc:chgData name="Baptiste Monget" userId="dcb48374e8be4b16" providerId="LiveId" clId="{293B254A-3544-4320-B675-192325A98A03}" dt="2025-04-03T06:35:27.647" v="683"/>
        <pc:sldMkLst>
          <pc:docMk/>
          <pc:sldMk cId="3331397184" sldId="342"/>
        </pc:sldMkLst>
      </pc:sldChg>
      <pc:sldChg chg="addSp modSp mod modNotesTx">
        <pc:chgData name="Baptiste Monget" userId="dcb48374e8be4b16" providerId="LiveId" clId="{293B254A-3544-4320-B675-192325A98A03}" dt="2025-04-03T06:56:25.444" v="904" actId="20577"/>
        <pc:sldMkLst>
          <pc:docMk/>
          <pc:sldMk cId="1829006816" sldId="351"/>
        </pc:sldMkLst>
      </pc:sldChg>
      <pc:sldChg chg="modSp mod">
        <pc:chgData name="Baptiste Monget" userId="dcb48374e8be4b16" providerId="LiveId" clId="{293B254A-3544-4320-B675-192325A98A03}" dt="2025-04-03T06:55:57.023" v="872" actId="14100"/>
        <pc:sldMkLst>
          <pc:docMk/>
          <pc:sldMk cId="2866505291" sldId="352"/>
        </pc:sldMkLst>
      </pc:sldChg>
      <pc:sldChg chg="addSp delSp modSp new mod modClrScheme chgLayout">
        <pc:chgData name="Baptiste Monget" userId="dcb48374e8be4b16" providerId="LiveId" clId="{293B254A-3544-4320-B675-192325A98A03}" dt="2025-04-03T07:21:14.224" v="1251" actId="242"/>
        <pc:sldMkLst>
          <pc:docMk/>
          <pc:sldMk cId="134858856" sldId="357"/>
        </pc:sldMkLst>
      </pc:sldChg>
    </pc:docChg>
  </pc:docChgLst>
  <pc:docChgLst>
    <pc:chgData name="michel amigo" userId="e89c6fa087fc999c" providerId="Windows Live" clId="Web-{6A769257-7E4F-3FF2-E25B-4D7E052A445D}"/>
    <pc:docChg chg="modSld">
      <pc:chgData name="michel amigo" userId="e89c6fa087fc999c" providerId="Windows Live" clId="Web-{6A769257-7E4F-3FF2-E25B-4D7E052A445D}" dt="2025-06-12T09:58:34.929" v="3"/>
      <pc:docMkLst>
        <pc:docMk/>
      </pc:docMkLst>
      <pc:sldChg chg="addSp delSp modSp">
        <pc:chgData name="michel amigo" userId="e89c6fa087fc999c" providerId="Windows Live" clId="Web-{6A769257-7E4F-3FF2-E25B-4D7E052A445D}" dt="2025-06-12T09:58:34.929" v="3"/>
        <pc:sldMkLst>
          <pc:docMk/>
          <pc:sldMk cId="2388004785" sldId="481"/>
        </pc:sldMkLst>
        <pc:picChg chg="add del mod">
          <ac:chgData name="michel amigo" userId="e89c6fa087fc999c" providerId="Windows Live" clId="Web-{6A769257-7E4F-3FF2-E25B-4D7E052A445D}" dt="2025-06-12T09:58:34.929" v="3"/>
          <ac:picMkLst>
            <pc:docMk/>
            <pc:sldMk cId="2388004785" sldId="481"/>
            <ac:picMk id="3" creationId="{E1A5275C-2067-7B75-8165-5433CAB217ED}"/>
          </ac:picMkLst>
        </pc:picChg>
        <pc:picChg chg="add del mod">
          <ac:chgData name="michel amigo" userId="e89c6fa087fc999c" providerId="Windows Live" clId="Web-{6A769257-7E4F-3FF2-E25B-4D7E052A445D}" dt="2025-06-12T09:58:34.929" v="2"/>
          <ac:picMkLst>
            <pc:docMk/>
            <pc:sldMk cId="2388004785" sldId="481"/>
            <ac:picMk id="6" creationId="{7DB50186-C13D-F264-C690-2101D2301202}"/>
          </ac:picMkLst>
        </pc:picChg>
      </pc:sldChg>
    </pc:docChg>
  </pc:docChgLst>
  <pc:docChgLst>
    <pc:chgData name="sarah hadi" userId="93ee62a5e095bd60" providerId="Windows Live" clId="Web-{F3AF9A36-C98C-F212-9E9E-A18056989D59}"/>
    <pc:docChg chg="modSld">
      <pc:chgData name="sarah hadi" userId="93ee62a5e095bd60" providerId="Windows Live" clId="Web-{F3AF9A36-C98C-F212-9E9E-A18056989D59}" dt="2025-05-16T06:50:15.815" v="23"/>
      <pc:docMkLst>
        <pc:docMk/>
      </pc:docMkLst>
      <pc:sldChg chg="delSp">
        <pc:chgData name="sarah hadi" userId="93ee62a5e095bd60" providerId="Windows Live" clId="Web-{F3AF9A36-C98C-F212-9E9E-A18056989D59}" dt="2025-05-16T06:34:52.151" v="0"/>
        <pc:sldMkLst>
          <pc:docMk/>
          <pc:sldMk cId="3072073634" sldId="346"/>
        </pc:sldMkLst>
      </pc:sldChg>
      <pc:sldChg chg="modSp">
        <pc:chgData name="sarah hadi" userId="93ee62a5e095bd60" providerId="Windows Live" clId="Web-{F3AF9A36-C98C-F212-9E9E-A18056989D59}" dt="2025-05-16T06:35:43.449" v="22"/>
        <pc:sldMkLst>
          <pc:docMk/>
          <pc:sldMk cId="893646172" sldId="369"/>
        </pc:sldMkLst>
      </pc:sldChg>
      <pc:sldChg chg="modSp">
        <pc:chgData name="sarah hadi" userId="93ee62a5e095bd60" providerId="Windows Live" clId="Web-{F3AF9A36-C98C-F212-9E9E-A18056989D59}" dt="2025-05-16T06:35:32.683" v="20"/>
        <pc:sldMkLst>
          <pc:docMk/>
          <pc:sldMk cId="977935072" sldId="380"/>
        </pc:sldMkLst>
      </pc:sldChg>
      <pc:sldChg chg="addSp modSp">
        <pc:chgData name="sarah hadi" userId="93ee62a5e095bd60" providerId="Windows Live" clId="Web-{F3AF9A36-C98C-F212-9E9E-A18056989D59}" dt="2025-05-16T06:50:15.815" v="23"/>
        <pc:sldMkLst>
          <pc:docMk/>
          <pc:sldMk cId="1187415981" sldId="407"/>
        </pc:sldMkLst>
      </pc:sldChg>
    </pc:docChg>
  </pc:docChgLst>
  <pc:docChgLst>
    <pc:chgData name="Sofian Archambault" userId="db12d9d74e99a5d3" providerId="Windows Live" clId="Web-{D740597B-3399-5800-FD82-710E50C6A78E}"/>
    <pc:docChg chg="addSld modSld">
      <pc:chgData name="Sofian Archambault" userId="db12d9d74e99a5d3" providerId="Windows Live" clId="Web-{D740597B-3399-5800-FD82-710E50C6A78E}" dt="2025-05-15T11:47:50.169" v="9" actId="1076"/>
      <pc:docMkLst>
        <pc:docMk/>
      </pc:docMkLst>
      <pc:sldChg chg="modSp">
        <pc:chgData name="Sofian Archambault" userId="db12d9d74e99a5d3" providerId="Windows Live" clId="Web-{D740597B-3399-5800-FD82-710E50C6A78E}" dt="2025-05-15T09:52:03.645" v="0" actId="1076"/>
        <pc:sldMkLst>
          <pc:docMk/>
          <pc:sldMk cId="2502052164" sldId="376"/>
        </pc:sldMkLst>
      </pc:sldChg>
      <pc:sldChg chg="addSp delSp modSp add replId">
        <pc:chgData name="Sofian Archambault" userId="db12d9d74e99a5d3" providerId="Windows Live" clId="Web-{D740597B-3399-5800-FD82-710E50C6A78E}" dt="2025-05-15T11:47:50.169" v="9" actId="1076"/>
        <pc:sldMkLst>
          <pc:docMk/>
          <pc:sldMk cId="1684562054" sldId="381"/>
        </pc:sldMkLst>
      </pc:sldChg>
    </pc:docChg>
  </pc:docChgLst>
  <pc:docChgLst>
    <pc:chgData name="TIM GRUGRU" userId="f4d65a87c7acd407" providerId="Windows Live" clId="Web-{AD39F746-92AF-5C34-0D5B-D2342B825CDB}"/>
    <pc:docChg chg="addSld modSld">
      <pc:chgData name="TIM GRUGRU" userId="f4d65a87c7acd407" providerId="Windows Live" clId="Web-{AD39F746-92AF-5C34-0D5B-D2342B825CDB}" dt="2025-03-25T08:36:24.198" v="856" actId="20577"/>
      <pc:docMkLst>
        <pc:docMk/>
      </pc:docMkLst>
      <pc:sldChg chg="addSp delSp modSp">
        <pc:chgData name="TIM GRUGRU" userId="f4d65a87c7acd407" providerId="Windows Live" clId="Web-{AD39F746-92AF-5C34-0D5B-D2342B825CDB}" dt="2025-03-25T08:13:29.237" v="345" actId="1076"/>
        <pc:sldMkLst>
          <pc:docMk/>
          <pc:sldMk cId="4101358579" sldId="272"/>
        </pc:sldMkLst>
      </pc:sldChg>
      <pc:sldChg chg="addSp delSp modSp">
        <pc:chgData name="TIM GRUGRU" userId="f4d65a87c7acd407" providerId="Windows Live" clId="Web-{AD39F746-92AF-5C34-0D5B-D2342B825CDB}" dt="2025-03-25T08:36:24.198" v="856" actId="20577"/>
        <pc:sldMkLst>
          <pc:docMk/>
          <pc:sldMk cId="1686505066" sldId="294"/>
        </pc:sldMkLst>
      </pc:sldChg>
      <pc:sldChg chg="addSp delSp modSp new">
        <pc:chgData name="TIM GRUGRU" userId="f4d65a87c7acd407" providerId="Windows Live" clId="Web-{AD39F746-92AF-5C34-0D5B-D2342B825CDB}" dt="2025-03-25T08:23:00.588" v="714" actId="20577"/>
        <pc:sldMkLst>
          <pc:docMk/>
          <pc:sldMk cId="3470344775" sldId="296"/>
        </pc:sldMkLst>
      </pc:sldChg>
    </pc:docChg>
  </pc:docChgLst>
  <pc:docChgLst>
    <pc:chgData name="Akram Atouile" userId="d54f35c6555e4497" providerId="Windows Live" clId="Web-{7A609564-D02F-337A-7C3E-F8BDDDBEE585}"/>
    <pc:docChg chg="modSld">
      <pc:chgData name="Akram Atouile" userId="d54f35c6555e4497" providerId="Windows Live" clId="Web-{7A609564-D02F-337A-7C3E-F8BDDDBEE585}" dt="2025-03-27T12:05:08.612" v="644" actId="20577"/>
      <pc:docMkLst>
        <pc:docMk/>
      </pc:docMkLst>
      <pc:sldChg chg="delSp modSp">
        <pc:chgData name="Akram Atouile" userId="d54f35c6555e4497" providerId="Windows Live" clId="Web-{7A609564-D02F-337A-7C3E-F8BDDDBEE585}" dt="2025-03-27T11:57:45.973" v="432" actId="14100"/>
        <pc:sldMkLst>
          <pc:docMk/>
          <pc:sldMk cId="2939054367" sldId="280"/>
        </pc:sldMkLst>
      </pc:sldChg>
      <pc:sldChg chg="addSp delSp modSp mod modClrScheme chgLayout">
        <pc:chgData name="Akram Atouile" userId="d54f35c6555e4497" providerId="Windows Live" clId="Web-{7A609564-D02F-337A-7C3E-F8BDDDBEE585}" dt="2025-03-27T12:05:08.612" v="644" actId="20577"/>
        <pc:sldMkLst>
          <pc:docMk/>
          <pc:sldMk cId="2508917314" sldId="304"/>
        </pc:sldMkLst>
      </pc:sldChg>
    </pc:docChg>
  </pc:docChgLst>
  <pc:docChgLst>
    <pc:chgData name="sarah hadi" userId="93ee62a5e095bd60" providerId="Windows Live" clId="Web-{4836E676-F045-3322-2B27-9845D0EF1F37}"/>
    <pc:docChg chg="addSld delSld modSld sldOrd">
      <pc:chgData name="sarah hadi" userId="93ee62a5e095bd60" providerId="Windows Live" clId="Web-{4836E676-F045-3322-2B27-9845D0EF1F37}" dt="2025-06-11T12:50:51.446" v="696"/>
      <pc:docMkLst>
        <pc:docMk/>
      </pc:docMkLst>
      <pc:sldChg chg="modSp">
        <pc:chgData name="sarah hadi" userId="93ee62a5e095bd60" providerId="Windows Live" clId="Web-{4836E676-F045-3322-2B27-9845D0EF1F37}" dt="2025-06-11T07:28:53.052" v="4" actId="20577"/>
        <pc:sldMkLst>
          <pc:docMk/>
          <pc:sldMk cId="2363859236" sldId="256"/>
        </pc:sldMkLst>
        <pc:spChg chg="mod">
          <ac:chgData name="sarah hadi" userId="93ee62a5e095bd60" providerId="Windows Live" clId="Web-{4836E676-F045-3322-2B27-9845D0EF1F37}" dt="2025-06-11T07:28:53.052" v="4" actId="20577"/>
          <ac:spMkLst>
            <pc:docMk/>
            <pc:sldMk cId="2363859236" sldId="256"/>
            <ac:spMk id="2" creationId="{9C6FB3CA-553C-0615-1873-F3E621175011}"/>
          </ac:spMkLst>
        </pc:spChg>
      </pc:sldChg>
      <pc:sldChg chg="modSp">
        <pc:chgData name="sarah hadi" userId="93ee62a5e095bd60" providerId="Windows Live" clId="Web-{4836E676-F045-3322-2B27-9845D0EF1F37}" dt="2025-06-11T12:03:21.297" v="588" actId="20577"/>
        <pc:sldMkLst>
          <pc:docMk/>
          <pc:sldMk cId="3072073634" sldId="346"/>
        </pc:sldMkLst>
        <pc:spChg chg="mod">
          <ac:chgData name="sarah hadi" userId="93ee62a5e095bd60" providerId="Windows Live" clId="Web-{4836E676-F045-3322-2B27-9845D0EF1F37}" dt="2025-06-11T12:03:21.297" v="588" actId="20577"/>
          <ac:spMkLst>
            <pc:docMk/>
            <pc:sldMk cId="3072073634" sldId="346"/>
            <ac:spMk id="5" creationId="{44FE3919-3868-7F5C-0BCB-0DFBBFF87984}"/>
          </ac:spMkLst>
        </pc:spChg>
        <pc:spChg chg="mod">
          <ac:chgData name="sarah hadi" userId="93ee62a5e095bd60" providerId="Windows Live" clId="Web-{4836E676-F045-3322-2B27-9845D0EF1F37}" dt="2025-06-11T12:00:37.323" v="581" actId="20577"/>
          <ac:spMkLst>
            <pc:docMk/>
            <pc:sldMk cId="3072073634" sldId="346"/>
            <ac:spMk id="6" creationId="{D9CA8FA4-39DE-07AA-BBC4-BFD541504AFF}"/>
          </ac:spMkLst>
        </pc:spChg>
        <pc:picChg chg="mod">
          <ac:chgData name="sarah hadi" userId="93ee62a5e095bd60" providerId="Windows Live" clId="Web-{4836E676-F045-3322-2B27-9845D0EF1F37}" dt="2025-06-11T12:00:19.588" v="572" actId="1076"/>
          <ac:picMkLst>
            <pc:docMk/>
            <pc:sldMk cId="3072073634" sldId="346"/>
            <ac:picMk id="7" creationId="{C1EC20E2-84C7-17A7-0734-870A2279DB9F}"/>
          </ac:picMkLst>
        </pc:picChg>
      </pc:sldChg>
      <pc:sldChg chg="addSp delSp modSp">
        <pc:chgData name="sarah hadi" userId="93ee62a5e095bd60" providerId="Windows Live" clId="Web-{4836E676-F045-3322-2B27-9845D0EF1F37}" dt="2025-06-11T07:57:44.732" v="94" actId="20577"/>
        <pc:sldMkLst>
          <pc:docMk/>
          <pc:sldMk cId="3324847880" sldId="368"/>
        </pc:sldMkLst>
        <pc:spChg chg="del mod">
          <ac:chgData name="sarah hadi" userId="93ee62a5e095bd60" providerId="Windows Live" clId="Web-{4836E676-F045-3322-2B27-9845D0EF1F37}" dt="2025-06-11T07:57:06.090" v="75"/>
          <ac:spMkLst>
            <pc:docMk/>
            <pc:sldMk cId="3324847880" sldId="368"/>
            <ac:spMk id="2" creationId="{17405A3C-0B42-86A3-DD39-4976F171D3B4}"/>
          </ac:spMkLst>
        </pc:spChg>
        <pc:spChg chg="mod">
          <ac:chgData name="sarah hadi" userId="93ee62a5e095bd60" providerId="Windows Live" clId="Web-{4836E676-F045-3322-2B27-9845D0EF1F37}" dt="2025-06-11T07:57:44.732" v="94" actId="20577"/>
          <ac:spMkLst>
            <pc:docMk/>
            <pc:sldMk cId="3324847880" sldId="368"/>
            <ac:spMk id="5" creationId="{0BEFE74E-A328-4AC9-EA28-E73F12575115}"/>
          </ac:spMkLst>
        </pc:spChg>
        <pc:spChg chg="add mod">
          <ac:chgData name="sarah hadi" userId="93ee62a5e095bd60" providerId="Windows Live" clId="Web-{4836E676-F045-3322-2B27-9845D0EF1F37}" dt="2025-06-11T07:57:08.449" v="76"/>
          <ac:spMkLst>
            <pc:docMk/>
            <pc:sldMk cId="3324847880" sldId="368"/>
            <ac:spMk id="6" creationId="{6E53674A-262D-A4E1-31EB-E2D7B18AFC88}"/>
          </ac:spMkLst>
        </pc:spChg>
        <pc:spChg chg="del">
          <ac:chgData name="sarah hadi" userId="93ee62a5e095bd60" providerId="Windows Live" clId="Web-{4836E676-F045-3322-2B27-9845D0EF1F37}" dt="2025-06-11T07:57:08.840" v="77"/>
          <ac:spMkLst>
            <pc:docMk/>
            <pc:sldMk cId="3324847880" sldId="368"/>
            <ac:spMk id="10" creationId="{93D7B4A2-9179-E1AD-D39D-C39248738017}"/>
          </ac:spMkLst>
        </pc:spChg>
        <pc:spChg chg="del">
          <ac:chgData name="sarah hadi" userId="93ee62a5e095bd60" providerId="Windows Live" clId="Web-{4836E676-F045-3322-2B27-9845D0EF1F37}" dt="2025-06-11T07:57:02.527" v="72"/>
          <ac:spMkLst>
            <pc:docMk/>
            <pc:sldMk cId="3324847880" sldId="368"/>
            <ac:spMk id="11" creationId="{7B004ECC-4551-03C3-0117-78DE1872D09B}"/>
          </ac:spMkLst>
        </pc:spChg>
        <pc:spChg chg="del">
          <ac:chgData name="sarah hadi" userId="93ee62a5e095bd60" providerId="Windows Live" clId="Web-{4836E676-F045-3322-2B27-9845D0EF1F37}" dt="2025-06-11T07:57:11.574" v="78"/>
          <ac:spMkLst>
            <pc:docMk/>
            <pc:sldMk cId="3324847880" sldId="368"/>
            <ac:spMk id="12" creationId="{391020AB-4A72-740E-5ECF-F1F74981F254}"/>
          </ac:spMkLst>
        </pc:spChg>
        <pc:picChg chg="del">
          <ac:chgData name="sarah hadi" userId="93ee62a5e095bd60" providerId="Windows Live" clId="Web-{4836E676-F045-3322-2B27-9845D0EF1F37}" dt="2025-06-11T07:57:08.449" v="76"/>
          <ac:picMkLst>
            <pc:docMk/>
            <pc:sldMk cId="3324847880" sldId="368"/>
            <ac:picMk id="7" creationId="{A6D73BC4-2F1A-2626-1239-E0C6AE5EC4A2}"/>
          </ac:picMkLst>
        </pc:picChg>
        <pc:picChg chg="del">
          <ac:chgData name="sarah hadi" userId="93ee62a5e095bd60" providerId="Windows Live" clId="Web-{4836E676-F045-3322-2B27-9845D0EF1F37}" dt="2025-06-11T07:57:00.465" v="71"/>
          <ac:picMkLst>
            <pc:docMk/>
            <pc:sldMk cId="3324847880" sldId="368"/>
            <ac:picMk id="8" creationId="{BC472A18-856A-3D7F-F7AE-1D9A8B56375E}"/>
          </ac:picMkLst>
        </pc:picChg>
      </pc:sldChg>
      <pc:sldChg chg="del">
        <pc:chgData name="sarah hadi" userId="93ee62a5e095bd60" providerId="Windows Live" clId="Web-{4836E676-F045-3322-2B27-9845D0EF1F37}" dt="2025-06-11T08:26:16.759" v="129"/>
        <pc:sldMkLst>
          <pc:docMk/>
          <pc:sldMk cId="893646172" sldId="369"/>
        </pc:sldMkLst>
      </pc:sldChg>
      <pc:sldChg chg="del">
        <pc:chgData name="sarah hadi" userId="93ee62a5e095bd60" providerId="Windows Live" clId="Web-{4836E676-F045-3322-2B27-9845D0EF1F37}" dt="2025-06-11T08:26:17.853" v="130"/>
        <pc:sldMkLst>
          <pc:docMk/>
          <pc:sldMk cId="4273896720" sldId="371"/>
        </pc:sldMkLst>
      </pc:sldChg>
      <pc:sldChg chg="del">
        <pc:chgData name="sarah hadi" userId="93ee62a5e095bd60" providerId="Windows Live" clId="Web-{4836E676-F045-3322-2B27-9845D0EF1F37}" dt="2025-06-11T08:26:14.353" v="128"/>
        <pc:sldMkLst>
          <pc:docMk/>
          <pc:sldMk cId="977935072" sldId="380"/>
        </pc:sldMkLst>
      </pc:sldChg>
      <pc:sldChg chg="del">
        <pc:chgData name="sarah hadi" userId="93ee62a5e095bd60" providerId="Windows Live" clId="Web-{4836E676-F045-3322-2B27-9845D0EF1F37}" dt="2025-06-11T08:26:19.744" v="131"/>
        <pc:sldMkLst>
          <pc:docMk/>
          <pc:sldMk cId="439858745" sldId="388"/>
        </pc:sldMkLst>
      </pc:sldChg>
      <pc:sldChg chg="del">
        <pc:chgData name="sarah hadi" userId="93ee62a5e095bd60" providerId="Windows Live" clId="Web-{4836E676-F045-3322-2B27-9845D0EF1F37}" dt="2025-06-11T08:26:20.853" v="132"/>
        <pc:sldMkLst>
          <pc:docMk/>
          <pc:sldMk cId="1187415981" sldId="407"/>
        </pc:sldMkLst>
      </pc:sldChg>
      <pc:sldChg chg="modSp add replId">
        <pc:chgData name="sarah hadi" userId="93ee62a5e095bd60" providerId="Windows Live" clId="Web-{4836E676-F045-3322-2B27-9845D0EF1F37}" dt="2025-06-11T07:58:18.718" v="117" actId="20577"/>
        <pc:sldMkLst>
          <pc:docMk/>
          <pc:sldMk cId="2710910710" sldId="418"/>
        </pc:sldMkLst>
        <pc:spChg chg="mod">
          <ac:chgData name="sarah hadi" userId="93ee62a5e095bd60" providerId="Windows Live" clId="Web-{4836E676-F045-3322-2B27-9845D0EF1F37}" dt="2025-06-11T07:58:18.718" v="117" actId="20577"/>
          <ac:spMkLst>
            <pc:docMk/>
            <pc:sldMk cId="2710910710" sldId="418"/>
            <ac:spMk id="5" creationId="{CF7A117F-DA91-7A9D-B08B-1FD039CB0792}"/>
          </ac:spMkLst>
        </pc:spChg>
      </pc:sldChg>
      <pc:sldChg chg="modSp add replId">
        <pc:chgData name="sarah hadi" userId="93ee62a5e095bd60" providerId="Windows Live" clId="Web-{4836E676-F045-3322-2B27-9845D0EF1F37}" dt="2025-06-11T07:58:44.844" v="127" actId="20577"/>
        <pc:sldMkLst>
          <pc:docMk/>
          <pc:sldMk cId="592129306" sldId="419"/>
        </pc:sldMkLst>
        <pc:spChg chg="mod">
          <ac:chgData name="sarah hadi" userId="93ee62a5e095bd60" providerId="Windows Live" clId="Web-{4836E676-F045-3322-2B27-9845D0EF1F37}" dt="2025-06-11T07:58:44.844" v="127" actId="20577"/>
          <ac:spMkLst>
            <pc:docMk/>
            <pc:sldMk cId="592129306" sldId="419"/>
            <ac:spMk id="5" creationId="{46368814-5C9B-9EB6-FAA2-A0E8D6078ADC}"/>
          </ac:spMkLst>
        </pc:spChg>
      </pc:sldChg>
      <pc:sldChg chg="modSp new">
        <pc:chgData name="sarah hadi" userId="93ee62a5e095bd60" providerId="Windows Live" clId="Web-{4836E676-F045-3322-2B27-9845D0EF1F37}" dt="2025-06-11T08:27:05.778" v="171" actId="20577"/>
        <pc:sldMkLst>
          <pc:docMk/>
          <pc:sldMk cId="2310459575" sldId="421"/>
        </pc:sldMkLst>
        <pc:spChg chg="mod">
          <ac:chgData name="sarah hadi" userId="93ee62a5e095bd60" providerId="Windows Live" clId="Web-{4836E676-F045-3322-2B27-9845D0EF1F37}" dt="2025-06-11T08:27:05.778" v="171" actId="20577"/>
          <ac:spMkLst>
            <pc:docMk/>
            <pc:sldMk cId="2310459575" sldId="421"/>
            <ac:spMk id="2" creationId="{F6FFA5F8-4E5F-DF9C-C488-21A91B679B6A}"/>
          </ac:spMkLst>
        </pc:spChg>
      </pc:sldChg>
      <pc:sldChg chg="addSp delSp modSp add replId">
        <pc:chgData name="sarah hadi" userId="93ee62a5e095bd60" providerId="Windows Live" clId="Web-{4836E676-F045-3322-2B27-9845D0EF1F37}" dt="2025-06-11T12:11:45.468" v="597" actId="1076"/>
        <pc:sldMkLst>
          <pc:docMk/>
          <pc:sldMk cId="4177810051" sldId="422"/>
        </pc:sldMkLst>
        <pc:spChg chg="mod">
          <ac:chgData name="sarah hadi" userId="93ee62a5e095bd60" providerId="Windows Live" clId="Web-{4836E676-F045-3322-2B27-9845D0EF1F37}" dt="2025-06-11T08:27:20.232" v="187" actId="20577"/>
          <ac:spMkLst>
            <pc:docMk/>
            <pc:sldMk cId="4177810051" sldId="422"/>
            <ac:spMk id="2" creationId="{409A34F1-DA80-0335-DD0B-DEF9D5DF8CD2}"/>
          </ac:spMkLst>
        </pc:spChg>
        <pc:spChg chg="del">
          <ac:chgData name="sarah hadi" userId="93ee62a5e095bd60" providerId="Windows Live" clId="Web-{4836E676-F045-3322-2B27-9845D0EF1F37}" dt="2025-06-11T12:10:40.482" v="590"/>
          <ac:spMkLst>
            <pc:docMk/>
            <pc:sldMk cId="4177810051" sldId="422"/>
            <ac:spMk id="3" creationId="{DB726759-311E-B315-742E-A0E14031E3F0}"/>
          </ac:spMkLst>
        </pc:spChg>
        <pc:spChg chg="add del">
          <ac:chgData name="sarah hadi" userId="93ee62a5e095bd60" providerId="Windows Live" clId="Web-{4836E676-F045-3322-2B27-9845D0EF1F37}" dt="2025-06-11T09:36:41.044" v="314"/>
          <ac:spMkLst>
            <pc:docMk/>
            <pc:sldMk cId="4177810051" sldId="422"/>
            <ac:spMk id="5" creationId="{00B08B16-E38F-0FE6-8EFB-D3DF22E95A40}"/>
          </ac:spMkLst>
        </pc:spChg>
        <pc:spChg chg="add del mod">
          <ac:chgData name="sarah hadi" userId="93ee62a5e095bd60" providerId="Windows Live" clId="Web-{4836E676-F045-3322-2B27-9845D0EF1F37}" dt="2025-06-11T12:11:39.906" v="595"/>
          <ac:spMkLst>
            <pc:docMk/>
            <pc:sldMk cId="4177810051" sldId="422"/>
            <ac:spMk id="7" creationId="{B82BE98C-67EF-A01C-24F9-F79FD9831175}"/>
          </ac:spMkLst>
        </pc:spChg>
        <pc:picChg chg="add del mod ord">
          <ac:chgData name="sarah hadi" userId="93ee62a5e095bd60" providerId="Windows Live" clId="Web-{4836E676-F045-3322-2B27-9845D0EF1F37}" dt="2025-06-11T12:11:38.952" v="594"/>
          <ac:picMkLst>
            <pc:docMk/>
            <pc:sldMk cId="4177810051" sldId="422"/>
            <ac:picMk id="5" creationId="{2C07D300-5C74-1B61-4871-E2BC69D005CE}"/>
          </ac:picMkLst>
        </pc:picChg>
        <pc:picChg chg="add mod ord">
          <ac:chgData name="sarah hadi" userId="93ee62a5e095bd60" providerId="Windows Live" clId="Web-{4836E676-F045-3322-2B27-9845D0EF1F37}" dt="2025-06-11T12:11:45.468" v="597" actId="1076"/>
          <ac:picMkLst>
            <pc:docMk/>
            <pc:sldMk cId="4177810051" sldId="422"/>
            <ac:picMk id="8" creationId="{6927EB0A-5D84-D98E-0202-9FA3F668EBE3}"/>
          </ac:picMkLst>
        </pc:picChg>
      </pc:sldChg>
      <pc:sldChg chg="modSp add replId">
        <pc:chgData name="sarah hadi" userId="93ee62a5e095bd60" providerId="Windows Live" clId="Web-{4836E676-F045-3322-2B27-9845D0EF1F37}" dt="2025-06-11T08:28:46.863" v="221" actId="20577"/>
        <pc:sldMkLst>
          <pc:docMk/>
          <pc:sldMk cId="118479316" sldId="423"/>
        </pc:sldMkLst>
        <pc:spChg chg="mod">
          <ac:chgData name="sarah hadi" userId="93ee62a5e095bd60" providerId="Windows Live" clId="Web-{4836E676-F045-3322-2B27-9845D0EF1F37}" dt="2025-06-11T08:28:46.863" v="221" actId="20577"/>
          <ac:spMkLst>
            <pc:docMk/>
            <pc:sldMk cId="118479316" sldId="423"/>
            <ac:spMk id="2" creationId="{E41A1A58-2922-BC7E-AC29-D6FEF5E7AD51}"/>
          </ac:spMkLst>
        </pc:spChg>
      </pc:sldChg>
      <pc:sldChg chg="modSp add replId">
        <pc:chgData name="sarah hadi" userId="93ee62a5e095bd60" providerId="Windows Live" clId="Web-{4836E676-F045-3322-2B27-9845D0EF1F37}" dt="2025-06-11T08:29:00.488" v="230" actId="20577"/>
        <pc:sldMkLst>
          <pc:docMk/>
          <pc:sldMk cId="1208470908" sldId="424"/>
        </pc:sldMkLst>
        <pc:spChg chg="mod">
          <ac:chgData name="sarah hadi" userId="93ee62a5e095bd60" providerId="Windows Live" clId="Web-{4836E676-F045-3322-2B27-9845D0EF1F37}" dt="2025-06-11T08:29:00.488" v="230" actId="20577"/>
          <ac:spMkLst>
            <pc:docMk/>
            <pc:sldMk cId="1208470908" sldId="424"/>
            <ac:spMk id="2" creationId="{019232EA-94C0-FC61-10BF-22EEF9BA9CFE}"/>
          </ac:spMkLst>
        </pc:spChg>
      </pc:sldChg>
      <pc:sldChg chg="addSp delSp modSp add replId">
        <pc:chgData name="sarah hadi" userId="93ee62a5e095bd60" providerId="Windows Live" clId="Web-{4836E676-F045-3322-2B27-9845D0EF1F37}" dt="2025-06-11T09:58:28.750" v="473" actId="1076"/>
        <pc:sldMkLst>
          <pc:docMk/>
          <pc:sldMk cId="3060628494" sldId="425"/>
        </pc:sldMkLst>
        <pc:spChg chg="mod">
          <ac:chgData name="sarah hadi" userId="93ee62a5e095bd60" providerId="Windows Live" clId="Web-{4836E676-F045-3322-2B27-9845D0EF1F37}" dt="2025-06-11T09:56:18.245" v="416" actId="20577"/>
          <ac:spMkLst>
            <pc:docMk/>
            <pc:sldMk cId="3060628494" sldId="425"/>
            <ac:spMk id="2" creationId="{4D6A681A-4154-ED1B-D236-482C142397B9}"/>
          </ac:spMkLst>
        </pc:spChg>
        <pc:spChg chg="del mod">
          <ac:chgData name="sarah hadi" userId="93ee62a5e095bd60" providerId="Windows Live" clId="Web-{4836E676-F045-3322-2B27-9845D0EF1F37}" dt="2025-06-11T08:38:55.370" v="264"/>
          <ac:spMkLst>
            <pc:docMk/>
            <pc:sldMk cId="3060628494" sldId="425"/>
            <ac:spMk id="3" creationId="{CFF700C3-8621-2D72-CFEE-60A064FFB2FF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6" creationId="{ECA6FB1E-3A75-059D-1987-6824B4842077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7" creationId="{00B08B16-E38F-0FE6-8EFB-D3DF22E95A40}"/>
          </ac:spMkLst>
        </pc:spChg>
        <pc:spChg chg="add mod">
          <ac:chgData name="sarah hadi" userId="93ee62a5e095bd60" providerId="Windows Live" clId="Web-{4836E676-F045-3322-2B27-9845D0EF1F37}" dt="2025-06-11T09:38:20.298" v="317" actId="20577"/>
          <ac:spMkLst>
            <pc:docMk/>
            <pc:sldMk cId="3060628494" sldId="425"/>
            <ac:spMk id="8" creationId="{671F61FE-D019-7D39-3FB4-A9ECA4F39749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12" creationId="{40C2CDB4-F3D7-1783-C98D-6A302B2A423B}"/>
          </ac:spMkLst>
        </pc:spChg>
        <pc:spChg chg="mod">
          <ac:chgData name="sarah hadi" userId="93ee62a5e095bd60" providerId="Windows Live" clId="Web-{4836E676-F045-3322-2B27-9845D0EF1F37}" dt="2025-06-11T09:38:28.626" v="323" actId="20577"/>
          <ac:spMkLst>
            <pc:docMk/>
            <pc:sldMk cId="3060628494" sldId="425"/>
            <ac:spMk id="14" creationId="{E94DEC1C-84D6-1BAA-E145-69769D22FDBA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15" creationId="{F86BE7DE-5B9D-41D3-4359-42E8DB5CEA36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20" creationId="{E8D461D4-24B0-768E-0DD2-D0FA6D0DF80B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21" creationId="{E580DD45-F6E2-6794-3AA8-060459E42710}"/>
          </ac:spMkLst>
        </pc:spChg>
        <pc:spChg chg="mod">
          <ac:chgData name="sarah hadi" userId="93ee62a5e095bd60" providerId="Windows Live" clId="Web-{4836E676-F045-3322-2B27-9845D0EF1F37}" dt="2025-06-11T09:58:06.671" v="465" actId="20577"/>
          <ac:spMkLst>
            <pc:docMk/>
            <pc:sldMk cId="3060628494" sldId="425"/>
            <ac:spMk id="22" creationId="{F790A467-084A-157F-DAC5-15B7BD79DCB9}"/>
          </ac:spMkLst>
        </pc:spChg>
        <pc:spChg chg="add mod">
          <ac:chgData name="sarah hadi" userId="93ee62a5e095bd60" providerId="Windows Live" clId="Web-{4836E676-F045-3322-2B27-9845D0EF1F37}" dt="2025-06-11T09:58:15.483" v="470" actId="20577"/>
          <ac:spMkLst>
            <pc:docMk/>
            <pc:sldMk cId="3060628494" sldId="425"/>
            <ac:spMk id="23" creationId="{E18E736A-AC06-DF80-CED2-FD3E0BB4654D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25" creationId="{13E68CD6-57F6-0547-1065-664C255B6EB0}"/>
          </ac:spMkLst>
        </pc:spChg>
        <pc:spChg chg="add">
          <ac:chgData name="sarah hadi" userId="93ee62a5e095bd60" providerId="Windows Live" clId="Web-{4836E676-F045-3322-2B27-9845D0EF1F37}" dt="2025-06-11T09:38:11.188" v="315"/>
          <ac:spMkLst>
            <pc:docMk/>
            <pc:sldMk cId="3060628494" sldId="425"/>
            <ac:spMk id="34" creationId="{197114A5-439A-510E-7822-EEC182D70D31}"/>
          </ac:spMkLst>
        </pc:spChg>
        <pc:spChg chg="add mod">
          <ac:chgData name="sarah hadi" userId="93ee62a5e095bd60" providerId="Windows Live" clId="Web-{4836E676-F045-3322-2B27-9845D0EF1F37}" dt="2025-06-11T09:56:51.715" v="435" actId="20577"/>
          <ac:spMkLst>
            <pc:docMk/>
            <pc:sldMk cId="3060628494" sldId="425"/>
            <ac:spMk id="37" creationId="{A4006142-27C7-C08E-413C-F2692634285A}"/>
          </ac:spMkLst>
        </pc:spChg>
        <pc:spChg chg="add mod">
          <ac:chgData name="sarah hadi" userId="93ee62a5e095bd60" providerId="Windows Live" clId="Web-{4836E676-F045-3322-2B27-9845D0EF1F37}" dt="2025-06-11T09:57:30.013" v="461" actId="14100"/>
          <ac:spMkLst>
            <pc:docMk/>
            <pc:sldMk cId="3060628494" sldId="425"/>
            <ac:spMk id="38" creationId="{3B7F7DAB-97C8-2C8D-201E-93A95A91D7EF}"/>
          </ac:spMkLst>
        </pc:spChg>
        <pc:grpChg chg="mod">
          <ac:chgData name="sarah hadi" userId="93ee62a5e095bd60" providerId="Windows Live" clId="Web-{4836E676-F045-3322-2B27-9845D0EF1F37}" dt="2025-06-11T09:58:28.750" v="473" actId="1076"/>
          <ac:grpSpMkLst>
            <pc:docMk/>
            <pc:sldMk cId="3060628494" sldId="425"/>
            <ac:grpSpMk id="3" creationId="{758F9CD4-92EF-FD4F-3813-4C57DBC37FF1}"/>
          </ac:grpSpMkLst>
        </pc:grpChg>
        <pc:picChg chg="add mod ord">
          <ac:chgData name="sarah hadi" userId="93ee62a5e095bd60" providerId="Windows Live" clId="Web-{4836E676-F045-3322-2B27-9845D0EF1F37}" dt="2025-06-11T09:57:55.780" v="462" actId="1076"/>
          <ac:picMkLst>
            <pc:docMk/>
            <pc:sldMk cId="3060628494" sldId="425"/>
            <ac:picMk id="5" creationId="{387DDC3C-90CD-220E-4854-4B754479DFA5}"/>
          </ac:picMkLst>
        </pc:picChg>
      </pc:sldChg>
      <pc:sldChg chg="addSp delSp modSp new addAnim delAnim">
        <pc:chgData name="sarah hadi" userId="93ee62a5e095bd60" providerId="Windows Live" clId="Web-{4836E676-F045-3322-2B27-9845D0EF1F37}" dt="2025-06-11T09:53:25.191" v="402"/>
        <pc:sldMkLst>
          <pc:docMk/>
          <pc:sldMk cId="423467989" sldId="426"/>
        </pc:sldMkLst>
        <pc:spChg chg="mod">
          <ac:chgData name="sarah hadi" userId="93ee62a5e095bd60" providerId="Windows Live" clId="Web-{4836E676-F045-3322-2B27-9845D0EF1F37}" dt="2025-06-11T08:34:42.791" v="246" actId="20577"/>
          <ac:spMkLst>
            <pc:docMk/>
            <pc:sldMk cId="423467989" sldId="426"/>
            <ac:spMk id="2" creationId="{F6E62B8B-E0E4-1F3D-4D7D-A533A7862262}"/>
          </ac:spMkLst>
        </pc:spChg>
        <pc:spChg chg="del">
          <ac:chgData name="sarah hadi" userId="93ee62a5e095bd60" providerId="Windows Live" clId="Web-{4836E676-F045-3322-2B27-9845D0EF1F37}" dt="2025-06-11T08:34:44.760" v="247"/>
          <ac:spMkLst>
            <pc:docMk/>
            <pc:sldMk cId="423467989" sldId="426"/>
            <ac:spMk id="3" creationId="{64439E5A-1363-17A0-1F1B-1F8FFF96751C}"/>
          </ac:spMkLst>
        </pc:spChg>
        <pc:spChg chg="add del mod">
          <ac:chgData name="sarah hadi" userId="93ee62a5e095bd60" providerId="Windows Live" clId="Web-{4836E676-F045-3322-2B27-9845D0EF1F37}" dt="2025-06-11T08:36:06.015" v="254"/>
          <ac:spMkLst>
            <pc:docMk/>
            <pc:sldMk cId="423467989" sldId="426"/>
            <ac:spMk id="7" creationId="{6AA06578-F58E-29F7-8BC8-DAE6D5A7E41A}"/>
          </ac:spMkLst>
        </pc:spChg>
        <pc:spChg chg="add mod">
          <ac:chgData name="sarah hadi" userId="93ee62a5e095bd60" providerId="Windows Live" clId="Web-{4836E676-F045-3322-2B27-9845D0EF1F37}" dt="2025-06-11T09:48:11.601" v="364" actId="1076"/>
          <ac:spMkLst>
            <pc:docMk/>
            <pc:sldMk cId="423467989" sldId="426"/>
            <ac:spMk id="12" creationId="{EF9838D5-D551-05B2-0D67-3F06B2949F96}"/>
          </ac:spMkLst>
        </pc:spChg>
        <pc:spChg chg="add mod">
          <ac:chgData name="sarah hadi" userId="93ee62a5e095bd60" providerId="Windows Live" clId="Web-{4836E676-F045-3322-2B27-9845D0EF1F37}" dt="2025-06-11T09:53:19.879" v="401"/>
          <ac:spMkLst>
            <pc:docMk/>
            <pc:sldMk cId="423467989" sldId="426"/>
            <ac:spMk id="14" creationId="{F9D0CE2F-A158-4B67-BCE1-68E9B93F94CD}"/>
          </ac:spMkLst>
        </pc:spChg>
        <pc:spChg chg="add del">
          <ac:chgData name="sarah hadi" userId="93ee62a5e095bd60" providerId="Windows Live" clId="Web-{4836E676-F045-3322-2B27-9845D0EF1F37}" dt="2025-06-11T09:48:52.838" v="372"/>
          <ac:spMkLst>
            <pc:docMk/>
            <pc:sldMk cId="423467989" sldId="426"/>
            <ac:spMk id="15" creationId="{C641A5FE-5F51-0431-7E78-ED0A67760B98}"/>
          </ac:spMkLst>
        </pc:spChg>
        <pc:spChg chg="add del">
          <ac:chgData name="sarah hadi" userId="93ee62a5e095bd60" providerId="Windows Live" clId="Web-{4836E676-F045-3322-2B27-9845D0EF1F37}" dt="2025-06-11T09:48:52.822" v="371"/>
          <ac:spMkLst>
            <pc:docMk/>
            <pc:sldMk cId="423467989" sldId="426"/>
            <ac:spMk id="17" creationId="{3F7D921D-3A28-DC87-9E3A-CA7560533706}"/>
          </ac:spMkLst>
        </pc:spChg>
        <pc:spChg chg="mod">
          <ac:chgData name="sarah hadi" userId="93ee62a5e095bd60" providerId="Windows Live" clId="Web-{4836E676-F045-3322-2B27-9845D0EF1F37}" dt="2025-06-11T09:49:08.150" v="376" actId="20577"/>
          <ac:spMkLst>
            <pc:docMk/>
            <pc:sldMk cId="423467989" sldId="426"/>
            <ac:spMk id="20" creationId="{3E15A806-85D3-2EF8-BE98-D95A03AABF4D}"/>
          </ac:spMkLst>
        </pc:spChg>
        <pc:spChg chg="mod">
          <ac:chgData name="sarah hadi" userId="93ee62a5e095bd60" providerId="Windows Live" clId="Web-{4836E676-F045-3322-2B27-9845D0EF1F37}" dt="2025-06-11T09:53:15.144" v="400"/>
          <ac:spMkLst>
            <pc:docMk/>
            <pc:sldMk cId="423467989" sldId="426"/>
            <ac:spMk id="21" creationId="{64C01FD6-8CC0-69F1-30B2-9125CAF188CD}"/>
          </ac:spMkLst>
        </pc:spChg>
        <pc:spChg chg="mod">
          <ac:chgData name="sarah hadi" userId="93ee62a5e095bd60" providerId="Windows Live" clId="Web-{4836E676-F045-3322-2B27-9845D0EF1F37}" dt="2025-06-11T09:49:26.573" v="396" actId="20577"/>
          <ac:spMkLst>
            <pc:docMk/>
            <pc:sldMk cId="423467989" sldId="426"/>
            <ac:spMk id="23" creationId="{DDA99955-A3FC-172D-18ED-8A1FBDFC36E6}"/>
          </ac:spMkLst>
        </pc:spChg>
        <pc:spChg chg="mod">
          <ac:chgData name="sarah hadi" userId="93ee62a5e095bd60" providerId="Windows Live" clId="Web-{4836E676-F045-3322-2B27-9845D0EF1F37}" dt="2025-06-11T09:53:25.191" v="402"/>
          <ac:spMkLst>
            <pc:docMk/>
            <pc:sldMk cId="423467989" sldId="426"/>
            <ac:spMk id="24" creationId="{D352F367-E761-3C79-3962-714273BB5FCF}"/>
          </ac:spMkLst>
        </pc:spChg>
        <pc:grpChg chg="add">
          <ac:chgData name="sarah hadi" userId="93ee62a5e095bd60" providerId="Windows Live" clId="Web-{4836E676-F045-3322-2B27-9845D0EF1F37}" dt="2025-06-11T09:48:57.572" v="373"/>
          <ac:grpSpMkLst>
            <pc:docMk/>
            <pc:sldMk cId="423467989" sldId="426"/>
            <ac:grpSpMk id="18" creationId="{3B66804C-A171-0049-82E3-186651A70A71}"/>
          </ac:grpSpMkLst>
        </pc:grpChg>
        <pc:grpChg chg="add mod">
          <ac:chgData name="sarah hadi" userId="93ee62a5e095bd60" providerId="Windows Live" clId="Web-{4836E676-F045-3322-2B27-9845D0EF1F37}" dt="2025-06-11T09:49:05.166" v="375" actId="1076"/>
          <ac:grpSpMkLst>
            <pc:docMk/>
            <pc:sldMk cId="423467989" sldId="426"/>
            <ac:grpSpMk id="19" creationId="{4FFC8B40-CA5C-2D4F-10A0-F41784BBADF0}"/>
          </ac:grpSpMkLst>
        </pc:grpChg>
        <pc:grpChg chg="add mod">
          <ac:chgData name="sarah hadi" userId="93ee62a5e095bd60" providerId="Windows Live" clId="Web-{4836E676-F045-3322-2B27-9845D0EF1F37}" dt="2025-06-11T09:49:20.854" v="379" actId="1076"/>
          <ac:grpSpMkLst>
            <pc:docMk/>
            <pc:sldMk cId="423467989" sldId="426"/>
            <ac:grpSpMk id="22" creationId="{B60F2956-436E-5809-6D8B-DDDF87EF5E92}"/>
          </ac:grpSpMkLst>
        </pc:grpChg>
        <pc:graphicFrameChg chg="add del mod modGraphic">
          <ac:chgData name="sarah hadi" userId="93ee62a5e095bd60" providerId="Windows Live" clId="Web-{4836E676-F045-3322-2B27-9845D0EF1F37}" dt="2025-06-11T09:17:26.829" v="283"/>
          <ac:graphicFrameMkLst>
            <pc:docMk/>
            <pc:sldMk cId="423467989" sldId="426"/>
            <ac:graphicFrameMk id="5" creationId="{D732C6A4-0F99-C5F2-1C9C-23F3C2722FF1}"/>
          </ac:graphicFrameMkLst>
        </pc:graphicFrameChg>
        <pc:graphicFrameChg chg="add del mod">
          <ac:chgData name="sarah hadi" userId="93ee62a5e095bd60" providerId="Windows Live" clId="Web-{4836E676-F045-3322-2B27-9845D0EF1F37}" dt="2025-06-11T08:41:55.397" v="274"/>
          <ac:graphicFrameMkLst>
            <pc:docMk/>
            <pc:sldMk cId="423467989" sldId="426"/>
            <ac:graphicFrameMk id="8" creationId="{A10045F5-D06E-F5A7-D303-7290D220761D}"/>
          </ac:graphicFrameMkLst>
        </pc:graphicFrameChg>
        <pc:graphicFrameChg chg="add del mod">
          <ac:chgData name="sarah hadi" userId="93ee62a5e095bd60" providerId="Windows Live" clId="Web-{4836E676-F045-3322-2B27-9845D0EF1F37}" dt="2025-06-11T09:41:33.602" v="329"/>
          <ac:graphicFrameMkLst>
            <pc:docMk/>
            <pc:sldMk cId="423467989" sldId="426"/>
            <ac:graphicFrameMk id="9" creationId="{D65E6A46-1BF3-4B7C-F9C4-14764E0C2737}"/>
          </ac:graphicFrameMkLst>
        </pc:graphicFrameChg>
        <pc:graphicFrameChg chg="add del mod">
          <ac:chgData name="sarah hadi" userId="93ee62a5e095bd60" providerId="Windows Live" clId="Web-{4836E676-F045-3322-2B27-9845D0EF1F37}" dt="2025-06-11T09:41:32.883" v="328"/>
          <ac:graphicFrameMkLst>
            <pc:docMk/>
            <pc:sldMk cId="423467989" sldId="426"/>
            <ac:graphicFrameMk id="10" creationId="{A10045F5-D06E-F5A7-D303-7290D220761D}"/>
          </ac:graphicFrameMkLst>
        </pc:graphicFrameChg>
        <pc:picChg chg="add del mod ord">
          <ac:chgData name="sarah hadi" userId="93ee62a5e095bd60" providerId="Windows Live" clId="Web-{4836E676-F045-3322-2B27-9845D0EF1F37}" dt="2025-06-11T08:35:39.467" v="252"/>
          <ac:picMkLst>
            <pc:docMk/>
            <pc:sldMk cId="423467989" sldId="426"/>
            <ac:picMk id="5" creationId="{3C671904-523B-31A0-4469-481845113321}"/>
          </ac:picMkLst>
        </pc:picChg>
        <pc:picChg chg="add mod">
          <ac:chgData name="sarah hadi" userId="93ee62a5e095bd60" providerId="Windows Live" clId="Web-{4836E676-F045-3322-2B27-9845D0EF1F37}" dt="2025-06-11T09:49:44.183" v="399" actId="14100"/>
          <ac:picMkLst>
            <pc:docMk/>
            <pc:sldMk cId="423467989" sldId="426"/>
            <ac:picMk id="6" creationId="{D79A8C26-A015-C3D2-9EE9-D76A7436C375}"/>
          </ac:picMkLst>
        </pc:picChg>
        <pc:picChg chg="add del mod">
          <ac:chgData name="sarah hadi" userId="93ee62a5e095bd60" providerId="Windows Live" clId="Web-{4836E676-F045-3322-2B27-9845D0EF1F37}" dt="2025-06-11T09:45:55.174" v="335"/>
          <ac:picMkLst>
            <pc:docMk/>
            <pc:sldMk cId="423467989" sldId="426"/>
            <ac:picMk id="7" creationId="{B286AFC5-CAD9-D6E1-A28B-345D3460A397}"/>
          </ac:picMkLst>
        </pc:picChg>
        <pc:picChg chg="add mod">
          <ac:chgData name="sarah hadi" userId="93ee62a5e095bd60" providerId="Windows Live" clId="Web-{4836E676-F045-3322-2B27-9845D0EF1F37}" dt="2025-06-11T09:48:14.977" v="366" actId="1076"/>
          <ac:picMkLst>
            <pc:docMk/>
            <pc:sldMk cId="423467989" sldId="426"/>
            <ac:picMk id="8" creationId="{AAE69887-EFF8-167C-9D3A-1917D4A24C70}"/>
          </ac:picMkLst>
        </pc:picChg>
        <pc:picChg chg="add mod">
          <ac:chgData name="sarah hadi" userId="93ee62a5e095bd60" providerId="Windows Live" clId="Web-{4836E676-F045-3322-2B27-9845D0EF1F37}" dt="2025-06-11T09:49:35.683" v="397" actId="1076"/>
          <ac:picMkLst>
            <pc:docMk/>
            <pc:sldMk cId="423467989" sldId="426"/>
            <ac:picMk id="11" creationId="{DBDEEE8A-8DD4-5053-4FA9-B4D703E8A8A9}"/>
          </ac:picMkLst>
        </pc:picChg>
      </pc:sldChg>
      <pc:sldChg chg="addSp delSp modSp add ord replId">
        <pc:chgData name="sarah hadi" userId="93ee62a5e095bd60" providerId="Windows Live" clId="Web-{4836E676-F045-3322-2B27-9845D0EF1F37}" dt="2025-06-11T09:41:30.290" v="327"/>
        <pc:sldMkLst>
          <pc:docMk/>
          <pc:sldMk cId="710673137" sldId="428"/>
        </pc:sldMkLst>
        <pc:spChg chg="mod">
          <ac:chgData name="sarah hadi" userId="93ee62a5e095bd60" providerId="Windows Live" clId="Web-{4836E676-F045-3322-2B27-9845D0EF1F37}" dt="2025-06-11T09:32:42.676" v="312" actId="20577"/>
          <ac:spMkLst>
            <pc:docMk/>
            <pc:sldMk cId="710673137" sldId="428"/>
            <ac:spMk id="2" creationId="{601E04E8-DF0E-C151-B481-A09475FC4F19}"/>
          </ac:spMkLst>
        </pc:spChg>
        <pc:graphicFrameChg chg="add del mod">
          <ac:chgData name="sarah hadi" userId="93ee62a5e095bd60" providerId="Windows Live" clId="Web-{4836E676-F045-3322-2B27-9845D0EF1F37}" dt="2025-06-11T09:30:10.373" v="287"/>
          <ac:graphicFrameMkLst>
            <pc:docMk/>
            <pc:sldMk cId="710673137" sldId="428"/>
            <ac:graphicFrameMk id="3" creationId="{D51962C8-EB89-3911-FA6E-C5AFB549F17D}"/>
          </ac:graphicFrameMkLst>
        </pc:graphicFrameChg>
        <pc:graphicFrameChg chg="mod">
          <ac:chgData name="sarah hadi" userId="93ee62a5e095bd60" providerId="Windows Live" clId="Web-{4836E676-F045-3322-2B27-9845D0EF1F37}" dt="2025-06-11T09:30:34.687" v="288" actId="1076"/>
          <ac:graphicFrameMkLst>
            <pc:docMk/>
            <pc:sldMk cId="710673137" sldId="428"/>
            <ac:graphicFrameMk id="10" creationId="{59C41DD8-5CFF-9104-A1F1-5A1DC32E44E9}"/>
          </ac:graphicFrameMkLst>
        </pc:graphicFrameChg>
        <pc:picChg chg="add del mod">
          <ac:chgData name="sarah hadi" userId="93ee62a5e095bd60" providerId="Windows Live" clId="Web-{4836E676-F045-3322-2B27-9845D0EF1F37}" dt="2025-06-11T09:31:17.548" v="291"/>
          <ac:picMkLst>
            <pc:docMk/>
            <pc:sldMk cId="710673137" sldId="428"/>
            <ac:picMk id="5" creationId="{FFEBA56B-C267-52C1-4198-5FA6EC291546}"/>
          </ac:picMkLst>
        </pc:picChg>
        <pc:picChg chg="add mod">
          <ac:chgData name="sarah hadi" userId="93ee62a5e095bd60" providerId="Windows Live" clId="Web-{4836E676-F045-3322-2B27-9845D0EF1F37}" dt="2025-06-11T09:31:59.190" v="294" actId="1076"/>
          <ac:picMkLst>
            <pc:docMk/>
            <pc:sldMk cId="710673137" sldId="428"/>
            <ac:picMk id="6" creationId="{4AD43207-4DB3-B742-9AAC-BA30D4B86DCB}"/>
          </ac:picMkLst>
        </pc:picChg>
      </pc:sldChg>
      <pc:sldChg chg="modSp">
        <pc:chgData name="sarah hadi" userId="93ee62a5e095bd60" providerId="Windows Live" clId="Web-{4836E676-F045-3322-2B27-9845D0EF1F37}" dt="2025-06-11T10:00:18.488" v="498" actId="20577"/>
        <pc:sldMkLst>
          <pc:docMk/>
          <pc:sldMk cId="3864764411" sldId="432"/>
        </pc:sldMkLst>
        <pc:spChg chg="mod">
          <ac:chgData name="sarah hadi" userId="93ee62a5e095bd60" providerId="Windows Live" clId="Web-{4836E676-F045-3322-2B27-9845D0EF1F37}" dt="2025-06-11T10:00:18.488" v="498" actId="20577"/>
          <ac:spMkLst>
            <pc:docMk/>
            <pc:sldMk cId="3864764411" sldId="432"/>
            <ac:spMk id="8" creationId="{B09C9BA4-0527-378C-D5D2-B951057CF394}"/>
          </ac:spMkLst>
        </pc:spChg>
      </pc:sldChg>
      <pc:sldChg chg="addSp delSp modSp new">
        <pc:chgData name="sarah hadi" userId="93ee62a5e095bd60" providerId="Windows Live" clId="Web-{4836E676-F045-3322-2B27-9845D0EF1F37}" dt="2025-06-11T12:00:57.355" v="587" actId="14100"/>
        <pc:sldMkLst>
          <pc:docMk/>
          <pc:sldMk cId="2269493694" sldId="433"/>
        </pc:sldMkLst>
        <pc:spChg chg="mod">
          <ac:chgData name="sarah hadi" userId="93ee62a5e095bd60" providerId="Windows Live" clId="Web-{4836E676-F045-3322-2B27-9845D0EF1F37}" dt="2025-06-11T11:51:51.682" v="510" actId="20577"/>
          <ac:spMkLst>
            <pc:docMk/>
            <pc:sldMk cId="2269493694" sldId="433"/>
            <ac:spMk id="2" creationId="{E5085359-9631-F489-91F1-11E2BC12AE43}"/>
          </ac:spMkLst>
        </pc:spChg>
        <pc:spChg chg="del">
          <ac:chgData name="sarah hadi" userId="93ee62a5e095bd60" providerId="Windows Live" clId="Web-{4836E676-F045-3322-2B27-9845D0EF1F37}" dt="2025-06-11T11:51:55.448" v="511"/>
          <ac:spMkLst>
            <pc:docMk/>
            <pc:sldMk cId="2269493694" sldId="433"/>
            <ac:spMk id="3" creationId="{6FFD9951-E4DB-C0F6-02EF-14CDF7F2D6C0}"/>
          </ac:spMkLst>
        </pc:spChg>
        <pc:spChg chg="add del mod">
          <ac:chgData name="sarah hadi" userId="93ee62a5e095bd60" providerId="Windows Live" clId="Web-{4836E676-F045-3322-2B27-9845D0EF1F37}" dt="2025-06-11T12:00:51.698" v="585" actId="20577"/>
          <ac:spMkLst>
            <pc:docMk/>
            <pc:sldMk cId="2269493694" sldId="433"/>
            <ac:spMk id="6" creationId="{4D260FC8-FB91-3C51-93EB-5953484119D8}"/>
          </ac:spMkLst>
        </pc:spChg>
        <pc:picChg chg="add mod ord">
          <ac:chgData name="sarah hadi" userId="93ee62a5e095bd60" providerId="Windows Live" clId="Web-{4836E676-F045-3322-2B27-9845D0EF1F37}" dt="2025-06-11T12:00:57.355" v="587" actId="14100"/>
          <ac:picMkLst>
            <pc:docMk/>
            <pc:sldMk cId="2269493694" sldId="433"/>
            <ac:picMk id="5" creationId="{B6D85A19-B62E-85CE-5ADE-A08311F320F2}"/>
          </ac:picMkLst>
        </pc:picChg>
      </pc:sldChg>
    </pc:docChg>
  </pc:docChgLst>
  <pc:docChgLst>
    <pc:chgData name="Coco B." userId="2f810c6f01a863e8" providerId="Windows Live" clId="Web-{299DB724-F204-2801-4C2C-7225CA5F6A6D}"/>
    <pc:docChg chg="addSld delSld modSld">
      <pc:chgData name="Coco B." userId="2f810c6f01a863e8" providerId="Windows Live" clId="Web-{299DB724-F204-2801-4C2C-7225CA5F6A6D}" dt="2025-06-11T14:20:49.486" v="462"/>
      <pc:docMkLst>
        <pc:docMk/>
      </pc:docMkLst>
      <pc:sldChg chg="del">
        <pc:chgData name="Coco B." userId="2f810c6f01a863e8" providerId="Windows Live" clId="Web-{299DB724-F204-2801-4C2C-7225CA5F6A6D}" dt="2025-06-11T14:18:35.388" v="433"/>
        <pc:sldMkLst>
          <pc:docMk/>
          <pc:sldMk cId="3649690743" sldId="372"/>
        </pc:sldMkLst>
      </pc:sldChg>
      <pc:sldChg chg="del">
        <pc:chgData name="Coco B." userId="2f810c6f01a863e8" providerId="Windows Live" clId="Web-{299DB724-F204-2801-4C2C-7225CA5F6A6D}" dt="2025-06-11T14:18:32.747" v="432"/>
        <pc:sldMkLst>
          <pc:docMk/>
          <pc:sldMk cId="2275080762" sldId="383"/>
        </pc:sldMkLst>
      </pc:sldChg>
      <pc:sldChg chg="del">
        <pc:chgData name="Coco B." userId="2f810c6f01a863e8" providerId="Windows Live" clId="Web-{299DB724-F204-2801-4C2C-7225CA5F6A6D}" dt="2025-06-11T14:18:41.888" v="434"/>
        <pc:sldMkLst>
          <pc:docMk/>
          <pc:sldMk cId="1187774059" sldId="414"/>
        </pc:sldMkLst>
      </pc:sldChg>
      <pc:sldChg chg="del">
        <pc:chgData name="Coco B." userId="2f810c6f01a863e8" providerId="Windows Live" clId="Web-{299DB724-F204-2801-4C2C-7225CA5F6A6D}" dt="2025-06-11T14:18:42.529" v="435"/>
        <pc:sldMkLst>
          <pc:docMk/>
          <pc:sldMk cId="1472412180" sldId="415"/>
        </pc:sldMkLst>
      </pc:sldChg>
      <pc:sldChg chg="modSp">
        <pc:chgData name="Coco B." userId="2f810c6f01a863e8" providerId="Windows Live" clId="Web-{299DB724-F204-2801-4C2C-7225CA5F6A6D}" dt="2025-06-11T14:20:31.470" v="456" actId="1076"/>
        <pc:sldMkLst>
          <pc:docMk/>
          <pc:sldMk cId="3864764411" sldId="432"/>
        </pc:sldMkLst>
        <pc:spChg chg="mod">
          <ac:chgData name="Coco B." userId="2f810c6f01a863e8" providerId="Windows Live" clId="Web-{299DB724-F204-2801-4C2C-7225CA5F6A6D}" dt="2025-06-11T14:20:01.328" v="453" actId="1076"/>
          <ac:spMkLst>
            <pc:docMk/>
            <pc:sldMk cId="3864764411" sldId="432"/>
            <ac:spMk id="3" creationId="{5B2D0897-A254-0F80-6B5F-05192F7F2133}"/>
          </ac:spMkLst>
        </pc:spChg>
        <pc:spChg chg="mod">
          <ac:chgData name="Coco B." userId="2f810c6f01a863e8" providerId="Windows Live" clId="Web-{299DB724-F204-2801-4C2C-7225CA5F6A6D}" dt="2025-06-11T14:20:14.422" v="455" actId="14100"/>
          <ac:spMkLst>
            <pc:docMk/>
            <pc:sldMk cId="3864764411" sldId="432"/>
            <ac:spMk id="8" creationId="{B09C9BA4-0527-378C-D5D2-B951057CF394}"/>
          </ac:spMkLst>
        </pc:spChg>
        <pc:picChg chg="mod">
          <ac:chgData name="Coco B." userId="2f810c6f01a863e8" providerId="Windows Live" clId="Web-{299DB724-F204-2801-4C2C-7225CA5F6A6D}" dt="2025-06-11T14:20:31.470" v="456" actId="1076"/>
          <ac:picMkLst>
            <pc:docMk/>
            <pc:sldMk cId="3864764411" sldId="432"/>
            <ac:picMk id="5" creationId="{9A6792C8-CF37-2909-C3A5-4CA826CDBD37}"/>
          </ac:picMkLst>
        </pc:picChg>
      </pc:sldChg>
      <pc:sldChg chg="addSp modSp">
        <pc:chgData name="Coco B." userId="2f810c6f01a863e8" providerId="Windows Live" clId="Web-{299DB724-F204-2801-4C2C-7225CA5F6A6D}" dt="2025-06-11T14:07:23.257" v="152" actId="20577"/>
        <pc:sldMkLst>
          <pc:docMk/>
          <pc:sldMk cId="2477233569" sldId="442"/>
        </pc:sldMkLst>
        <pc:spChg chg="mod">
          <ac:chgData name="Coco B." userId="2f810c6f01a863e8" providerId="Windows Live" clId="Web-{299DB724-F204-2801-4C2C-7225CA5F6A6D}" dt="2025-06-11T13:57:19.394" v="20" actId="14100"/>
          <ac:spMkLst>
            <pc:docMk/>
            <pc:sldMk cId="2477233569" sldId="442"/>
            <ac:spMk id="2" creationId="{98D22799-90EC-6CDC-843C-177F5C146E51}"/>
          </ac:spMkLst>
        </pc:spChg>
        <pc:spChg chg="mod">
          <ac:chgData name="Coco B." userId="2f810c6f01a863e8" providerId="Windows Live" clId="Web-{299DB724-F204-2801-4C2C-7225CA5F6A6D}" dt="2025-06-11T13:56:37.174" v="9"/>
          <ac:spMkLst>
            <pc:docMk/>
            <pc:sldMk cId="2477233569" sldId="442"/>
            <ac:spMk id="3" creationId="{14368155-A92D-8D2D-A571-03B95A90DB58}"/>
          </ac:spMkLst>
        </pc:spChg>
        <pc:spChg chg="mod">
          <ac:chgData name="Coco B." userId="2f810c6f01a863e8" providerId="Windows Live" clId="Web-{299DB724-F204-2801-4C2C-7225CA5F6A6D}" dt="2025-06-11T14:07:23.257" v="152" actId="20577"/>
          <ac:spMkLst>
            <pc:docMk/>
            <pc:sldMk cId="2477233569" sldId="442"/>
            <ac:spMk id="5" creationId="{5DCB0DD0-E7EC-9D05-81EA-A50827E26710}"/>
          </ac:spMkLst>
        </pc:spChg>
        <pc:spChg chg="add mod">
          <ac:chgData name="Coco B." userId="2f810c6f01a863e8" providerId="Windows Live" clId="Web-{299DB724-F204-2801-4C2C-7225CA5F6A6D}" dt="2025-06-11T13:57:52.333" v="28"/>
          <ac:spMkLst>
            <pc:docMk/>
            <pc:sldMk cId="2477233569" sldId="442"/>
            <ac:spMk id="6" creationId="{AA75B127-CC65-9F75-B992-0AFB52C626D6}"/>
          </ac:spMkLst>
        </pc:spChg>
        <pc:spChg chg="add mod">
          <ac:chgData name="Coco B." userId="2f810c6f01a863e8" providerId="Windows Live" clId="Web-{299DB724-F204-2801-4C2C-7225CA5F6A6D}" dt="2025-06-11T13:57:44.004" v="27" actId="14100"/>
          <ac:spMkLst>
            <pc:docMk/>
            <pc:sldMk cId="2477233569" sldId="442"/>
            <ac:spMk id="7" creationId="{1F27B387-AF03-295A-F6A6-7B99ECBFBBC5}"/>
          </ac:spMkLst>
        </pc:spChg>
        <pc:spChg chg="add mod">
          <ac:chgData name="Coco B." userId="2f810c6f01a863e8" providerId="Windows Live" clId="Web-{299DB724-F204-2801-4C2C-7225CA5F6A6D}" dt="2025-06-11T13:58:43.272" v="36" actId="14100"/>
          <ac:spMkLst>
            <pc:docMk/>
            <pc:sldMk cId="2477233569" sldId="442"/>
            <ac:spMk id="8" creationId="{7520745C-88D2-6984-79FC-27B1E2B8A342}"/>
          </ac:spMkLst>
        </pc:spChg>
        <pc:spChg chg="add mod">
          <ac:chgData name="Coco B." userId="2f810c6f01a863e8" providerId="Windows Live" clId="Web-{299DB724-F204-2801-4C2C-7225CA5F6A6D}" dt="2025-06-11T13:59:03.851" v="48" actId="1076"/>
          <ac:spMkLst>
            <pc:docMk/>
            <pc:sldMk cId="2477233569" sldId="442"/>
            <ac:spMk id="9" creationId="{FA52B618-5065-752A-37FA-10EE2986F9AF}"/>
          </ac:spMkLst>
        </pc:spChg>
        <pc:spChg chg="add mod">
          <ac:chgData name="Coco B." userId="2f810c6f01a863e8" providerId="Windows Live" clId="Web-{299DB724-F204-2801-4C2C-7225CA5F6A6D}" dt="2025-06-11T13:59:12.413" v="52" actId="20577"/>
          <ac:spMkLst>
            <pc:docMk/>
            <pc:sldMk cId="2477233569" sldId="442"/>
            <ac:spMk id="10" creationId="{4996E3AD-4EC3-A133-6537-ABB7459D05A9}"/>
          </ac:spMkLst>
        </pc:spChg>
        <pc:spChg chg="add mod">
          <ac:chgData name="Coco B." userId="2f810c6f01a863e8" providerId="Windows Live" clId="Web-{299DB724-F204-2801-4C2C-7225CA5F6A6D}" dt="2025-06-11T13:59:46.586" v="71" actId="14100"/>
          <ac:spMkLst>
            <pc:docMk/>
            <pc:sldMk cId="2477233569" sldId="442"/>
            <ac:spMk id="11" creationId="{2B503418-550D-ACA9-22F8-28456D266D08}"/>
          </ac:spMkLst>
        </pc:spChg>
        <pc:spChg chg="mod">
          <ac:chgData name="Coco B." userId="2f810c6f01a863e8" providerId="Windows Live" clId="Web-{299DB724-F204-2801-4C2C-7225CA5F6A6D}" dt="2025-06-11T13:59:53.040" v="72" actId="1076"/>
          <ac:spMkLst>
            <pc:docMk/>
            <pc:sldMk cId="2477233569" sldId="442"/>
            <ac:spMk id="16" creationId="{1CECE6EA-C1F8-4E63-3031-B086181A7677}"/>
          </ac:spMkLst>
        </pc:spChg>
        <pc:picChg chg="mod">
          <ac:chgData name="Coco B." userId="2f810c6f01a863e8" providerId="Windows Live" clId="Web-{299DB724-F204-2801-4C2C-7225CA5F6A6D}" dt="2025-06-11T13:58:10.208" v="30" actId="1076"/>
          <ac:picMkLst>
            <pc:docMk/>
            <pc:sldMk cId="2477233569" sldId="442"/>
            <ac:picMk id="14" creationId="{4E72E35F-0313-E4EE-03F7-A8422F717B69}"/>
          </ac:picMkLst>
        </pc:picChg>
      </pc:sldChg>
      <pc:sldChg chg="addSp delSp modSp">
        <pc:chgData name="Coco B." userId="2f810c6f01a863e8" providerId="Windows Live" clId="Web-{299DB724-F204-2801-4C2C-7225CA5F6A6D}" dt="2025-06-11T14:18:21.012" v="431" actId="20577"/>
        <pc:sldMkLst>
          <pc:docMk/>
          <pc:sldMk cId="4000732350" sldId="444"/>
        </pc:sldMkLst>
        <pc:spChg chg="del">
          <ac:chgData name="Coco B." userId="2f810c6f01a863e8" providerId="Windows Live" clId="Web-{299DB724-F204-2801-4C2C-7225CA5F6A6D}" dt="2025-06-11T14:12:06.376" v="337"/>
          <ac:spMkLst>
            <pc:docMk/>
            <pc:sldMk cId="4000732350" sldId="444"/>
            <ac:spMk id="2" creationId="{3F2A4B14-D847-1FBF-F3FC-1D9476C5EDD1}"/>
          </ac:spMkLst>
        </pc:spChg>
        <pc:spChg chg="del">
          <ac:chgData name="Coco B." userId="2f810c6f01a863e8" providerId="Windows Live" clId="Web-{299DB724-F204-2801-4C2C-7225CA5F6A6D}" dt="2025-06-11T14:12:06.376" v="336"/>
          <ac:spMkLst>
            <pc:docMk/>
            <pc:sldMk cId="4000732350" sldId="444"/>
            <ac:spMk id="3" creationId="{C31B181A-C523-08C0-99E9-55B63CC402B0}"/>
          </ac:spMkLst>
        </pc:spChg>
        <pc:spChg chg="del">
          <ac:chgData name="Coco B." userId="2f810c6f01a863e8" providerId="Windows Live" clId="Web-{299DB724-F204-2801-4C2C-7225CA5F6A6D}" dt="2025-06-11T14:12:06.376" v="335"/>
          <ac:spMkLst>
            <pc:docMk/>
            <pc:sldMk cId="4000732350" sldId="444"/>
            <ac:spMk id="4" creationId="{A8271ABF-4D32-4EFE-1F18-8A0BA650AF44}"/>
          </ac:spMkLst>
        </pc:spChg>
        <pc:spChg chg="add mod">
          <ac:chgData name="Coco B." userId="2f810c6f01a863e8" providerId="Windows Live" clId="Web-{299DB724-F204-2801-4C2C-7225CA5F6A6D}" dt="2025-06-11T14:12:12.391" v="339" actId="20577"/>
          <ac:spMkLst>
            <pc:docMk/>
            <pc:sldMk cId="4000732350" sldId="444"/>
            <ac:spMk id="6" creationId="{FF806D7F-49BD-B170-56D6-14EC8D8829B1}"/>
          </ac:spMkLst>
        </pc:spChg>
        <pc:spChg chg="add mod">
          <ac:chgData name="Coco B." userId="2f810c6f01a863e8" providerId="Windows Live" clId="Web-{299DB724-F204-2801-4C2C-7225CA5F6A6D}" dt="2025-06-11T14:18:21.012" v="431" actId="20577"/>
          <ac:spMkLst>
            <pc:docMk/>
            <pc:sldMk cId="4000732350" sldId="444"/>
            <ac:spMk id="8" creationId="{79A34B28-0B91-50C8-6D08-D64E162D792E}"/>
          </ac:spMkLst>
        </pc:spChg>
        <pc:picChg chg="add mod">
          <ac:chgData name="Coco B." userId="2f810c6f01a863e8" providerId="Windows Live" clId="Web-{299DB724-F204-2801-4C2C-7225CA5F6A6D}" dt="2025-06-11T14:13:53.145" v="344" actId="1076"/>
          <ac:picMkLst>
            <pc:docMk/>
            <pc:sldMk cId="4000732350" sldId="444"/>
            <ac:picMk id="7" creationId="{5629A775-DCF6-2D8B-8693-93AB9D67DEEE}"/>
          </ac:picMkLst>
        </pc:picChg>
      </pc:sldChg>
      <pc:sldChg chg="addSp delSp modSp">
        <pc:chgData name="Coco B." userId="2f810c6f01a863e8" providerId="Windows Live" clId="Web-{299DB724-F204-2801-4C2C-7225CA5F6A6D}" dt="2025-06-11T14:11:57.078" v="334" actId="20577"/>
        <pc:sldMkLst>
          <pc:docMk/>
          <pc:sldMk cId="687812318" sldId="445"/>
        </pc:sldMkLst>
        <pc:spChg chg="del">
          <ac:chgData name="Coco B." userId="2f810c6f01a863e8" providerId="Windows Live" clId="Web-{299DB724-F204-2801-4C2C-7225CA5F6A6D}" dt="2025-06-11T14:11:42.688" v="329"/>
          <ac:spMkLst>
            <pc:docMk/>
            <pc:sldMk cId="687812318" sldId="445"/>
            <ac:spMk id="2" creationId="{30E3F013-7A2E-5F42-CEE7-798A0F0AD37B}"/>
          </ac:spMkLst>
        </pc:spChg>
        <pc:spChg chg="del">
          <ac:chgData name="Coco B." userId="2f810c6f01a863e8" providerId="Windows Live" clId="Web-{299DB724-F204-2801-4C2C-7225CA5F6A6D}" dt="2025-06-11T14:11:42.688" v="328"/>
          <ac:spMkLst>
            <pc:docMk/>
            <pc:sldMk cId="687812318" sldId="445"/>
            <ac:spMk id="3" creationId="{430F5135-BFD2-F654-F06C-AAB25ACE19FC}"/>
          </ac:spMkLst>
        </pc:spChg>
        <pc:spChg chg="del">
          <ac:chgData name="Coco B." userId="2f810c6f01a863e8" providerId="Windows Live" clId="Web-{299DB724-F204-2801-4C2C-7225CA5F6A6D}" dt="2025-06-11T14:11:42.688" v="327"/>
          <ac:spMkLst>
            <pc:docMk/>
            <pc:sldMk cId="687812318" sldId="445"/>
            <ac:spMk id="4" creationId="{BB0C7B9E-F2E3-A1EE-B21C-BDE2C59D5987}"/>
          </ac:spMkLst>
        </pc:spChg>
        <pc:spChg chg="add mod">
          <ac:chgData name="Coco B." userId="2f810c6f01a863e8" providerId="Windows Live" clId="Web-{299DB724-F204-2801-4C2C-7225CA5F6A6D}" dt="2025-06-11T14:11:57.078" v="334" actId="20577"/>
          <ac:spMkLst>
            <pc:docMk/>
            <pc:sldMk cId="687812318" sldId="445"/>
            <ac:spMk id="6" creationId="{507E491B-45DF-7EFE-83F7-7D5FBE326D2F}"/>
          </ac:spMkLst>
        </pc:spChg>
      </pc:sldChg>
      <pc:sldChg chg="addSp delSp modSp add replId">
        <pc:chgData name="Coco B." userId="2f810c6f01a863e8" providerId="Windows Live" clId="Web-{299DB724-F204-2801-4C2C-7225CA5F6A6D}" dt="2025-06-11T14:11:23.343" v="326" actId="1076"/>
        <pc:sldMkLst>
          <pc:docMk/>
          <pc:sldMk cId="1639856311" sldId="446"/>
        </pc:sldMkLst>
        <pc:spChg chg="del">
          <ac:chgData name="Coco B." userId="2f810c6f01a863e8" providerId="Windows Live" clId="Web-{299DB724-F204-2801-4C2C-7225CA5F6A6D}" dt="2025-06-11T14:00:06.899" v="76"/>
          <ac:spMkLst>
            <pc:docMk/>
            <pc:sldMk cId="1639856311" sldId="446"/>
            <ac:spMk id="2" creationId="{C526974B-7C9C-8F37-8A35-98B59C4DC32E}"/>
          </ac:spMkLst>
        </pc:spChg>
        <pc:spChg chg="add del">
          <ac:chgData name="Coco B." userId="2f810c6f01a863e8" providerId="Windows Live" clId="Web-{299DB724-F204-2801-4C2C-7225CA5F6A6D}" dt="2025-06-11T14:00:33.963" v="108"/>
          <ac:spMkLst>
            <pc:docMk/>
            <pc:sldMk cId="1639856311" sldId="446"/>
            <ac:spMk id="3" creationId="{EF44FB46-FEF4-37CA-685B-6D763722D44D}"/>
          </ac:spMkLst>
        </pc:spChg>
        <pc:spChg chg="add del">
          <ac:chgData name="Coco B." userId="2f810c6f01a863e8" providerId="Windows Live" clId="Web-{299DB724-F204-2801-4C2C-7225CA5F6A6D}" dt="2025-06-11T14:00:33.963" v="110"/>
          <ac:spMkLst>
            <pc:docMk/>
            <pc:sldMk cId="1639856311" sldId="446"/>
            <ac:spMk id="4" creationId="{7AD520CB-67AF-9437-A577-3B1F5D5FBB70}"/>
          </ac:spMkLst>
        </pc:spChg>
        <pc:spChg chg="add del mod">
          <ac:chgData name="Coco B." userId="2f810c6f01a863e8" providerId="Windows Live" clId="Web-{299DB724-F204-2801-4C2C-7225CA5F6A6D}" dt="2025-06-11T14:00:34.166" v="111"/>
          <ac:spMkLst>
            <pc:docMk/>
            <pc:sldMk cId="1639856311" sldId="446"/>
            <ac:spMk id="5" creationId="{67D90490-AE66-3900-A199-B313B0367876}"/>
          </ac:spMkLst>
        </pc:spChg>
        <pc:spChg chg="add del">
          <ac:chgData name="Coco B." userId="2f810c6f01a863e8" providerId="Windows Live" clId="Web-{299DB724-F204-2801-4C2C-7225CA5F6A6D}" dt="2025-06-11T14:00:33.963" v="107"/>
          <ac:spMkLst>
            <pc:docMk/>
            <pc:sldMk cId="1639856311" sldId="446"/>
            <ac:spMk id="6" creationId="{67CC1327-6410-5946-482A-3097FA845746}"/>
          </ac:spMkLst>
        </pc:spChg>
        <pc:spChg chg="add del">
          <ac:chgData name="Coco B." userId="2f810c6f01a863e8" providerId="Windows Live" clId="Web-{299DB724-F204-2801-4C2C-7225CA5F6A6D}" dt="2025-06-11T14:00:33.963" v="106"/>
          <ac:spMkLst>
            <pc:docMk/>
            <pc:sldMk cId="1639856311" sldId="446"/>
            <ac:spMk id="7" creationId="{F38D687A-C866-2BEE-1D25-19DB59F644FB}"/>
          </ac:spMkLst>
        </pc:spChg>
        <pc:spChg chg="add del">
          <ac:chgData name="Coco B." userId="2f810c6f01a863e8" providerId="Windows Live" clId="Web-{299DB724-F204-2801-4C2C-7225CA5F6A6D}" dt="2025-06-11T14:00:33.963" v="105"/>
          <ac:spMkLst>
            <pc:docMk/>
            <pc:sldMk cId="1639856311" sldId="446"/>
            <ac:spMk id="8" creationId="{0587814C-8DD9-F5DA-73CA-122673A3723C}"/>
          </ac:spMkLst>
        </pc:spChg>
        <pc:spChg chg="del mod">
          <ac:chgData name="Coco B." userId="2f810c6f01a863e8" providerId="Windows Live" clId="Web-{299DB724-F204-2801-4C2C-7225CA5F6A6D}" dt="2025-06-11T14:00:09.837" v="78"/>
          <ac:spMkLst>
            <pc:docMk/>
            <pc:sldMk cId="1639856311" sldId="446"/>
            <ac:spMk id="9" creationId="{634ECCF0-BDC9-2D0A-9107-2587B34556B8}"/>
          </ac:spMkLst>
        </pc:spChg>
        <pc:spChg chg="add del">
          <ac:chgData name="Coco B." userId="2f810c6f01a863e8" providerId="Windows Live" clId="Web-{299DB724-F204-2801-4C2C-7225CA5F6A6D}" dt="2025-06-11T14:00:33.963" v="104"/>
          <ac:spMkLst>
            <pc:docMk/>
            <pc:sldMk cId="1639856311" sldId="446"/>
            <ac:spMk id="10" creationId="{53BFD2AA-1695-9901-8AE9-66E9A7757402}"/>
          </ac:spMkLst>
        </pc:spChg>
        <pc:spChg chg="add del">
          <ac:chgData name="Coco B." userId="2f810c6f01a863e8" providerId="Windows Live" clId="Web-{299DB724-F204-2801-4C2C-7225CA5F6A6D}" dt="2025-06-11T14:00:33.963" v="103"/>
          <ac:spMkLst>
            <pc:docMk/>
            <pc:sldMk cId="1639856311" sldId="446"/>
            <ac:spMk id="11" creationId="{8C7658BD-D496-C3E7-2004-C16BA5870018}"/>
          </ac:spMkLst>
        </pc:spChg>
        <pc:spChg chg="add del mod">
          <ac:chgData name="Coco B." userId="2f810c6f01a863e8" providerId="Windows Live" clId="Web-{299DB724-F204-2801-4C2C-7225CA5F6A6D}" dt="2025-06-11T14:00:33.963" v="102"/>
          <ac:spMkLst>
            <pc:docMk/>
            <pc:sldMk cId="1639856311" sldId="446"/>
            <ac:spMk id="13" creationId="{DA856551-0D69-5252-4055-362D1CE25FD9}"/>
          </ac:spMkLst>
        </pc:spChg>
        <pc:spChg chg="add del">
          <ac:chgData name="Coco B." userId="2f810c6f01a863e8" providerId="Windows Live" clId="Web-{299DB724-F204-2801-4C2C-7225CA5F6A6D}" dt="2025-06-11T14:00:33.963" v="109"/>
          <ac:spMkLst>
            <pc:docMk/>
            <pc:sldMk cId="1639856311" sldId="446"/>
            <ac:spMk id="16" creationId="{9BCFACE6-1489-B345-6C50-67829BC5C201}"/>
          </ac:spMkLst>
        </pc:spChg>
        <pc:spChg chg="add del mod">
          <ac:chgData name="Coco B." userId="2f810c6f01a863e8" providerId="Windows Live" clId="Web-{299DB724-F204-2801-4C2C-7225CA5F6A6D}" dt="2025-06-11T14:00:22.884" v="91"/>
          <ac:spMkLst>
            <pc:docMk/>
            <pc:sldMk cId="1639856311" sldId="446"/>
            <ac:spMk id="18" creationId="{5C78626A-DFBE-0DD9-E798-A40B9184DCFE}"/>
          </ac:spMkLst>
        </pc:spChg>
        <pc:spChg chg="add del">
          <ac:chgData name="Coco B." userId="2f810c6f01a863e8" providerId="Windows Live" clId="Web-{299DB724-F204-2801-4C2C-7225CA5F6A6D}" dt="2025-06-11T14:00:20.275" v="90"/>
          <ac:spMkLst>
            <pc:docMk/>
            <pc:sldMk cId="1639856311" sldId="446"/>
            <ac:spMk id="20" creationId="{5DDE7E84-4F8D-3423-ED06-3B597C284219}"/>
          </ac:spMkLst>
        </pc:spChg>
        <pc:spChg chg="add del mod">
          <ac:chgData name="Coco B." userId="2f810c6f01a863e8" providerId="Windows Live" clId="Web-{299DB724-F204-2801-4C2C-7225CA5F6A6D}" dt="2025-06-11T14:00:44.135" v="115"/>
          <ac:spMkLst>
            <pc:docMk/>
            <pc:sldMk cId="1639856311" sldId="446"/>
            <ac:spMk id="22" creationId="{5A99B589-4903-9679-51FE-D1EB6D2E00E3}"/>
          </ac:spMkLst>
        </pc:spChg>
        <pc:spChg chg="add mod">
          <ac:chgData name="Coco B." userId="2f810c6f01a863e8" providerId="Windows Live" clId="Web-{299DB724-F204-2801-4C2C-7225CA5F6A6D}" dt="2025-06-11T14:07:34.257" v="154" actId="20577"/>
          <ac:spMkLst>
            <pc:docMk/>
            <pc:sldMk cId="1639856311" sldId="446"/>
            <ac:spMk id="23" creationId="{67D90490-AE66-3900-A199-B313B0367876}"/>
          </ac:spMkLst>
        </pc:spChg>
        <pc:spChg chg="add mod">
          <ac:chgData name="Coco B." userId="2f810c6f01a863e8" providerId="Windows Live" clId="Web-{299DB724-F204-2801-4C2C-7225CA5F6A6D}" dt="2025-06-11T14:09:50.184" v="234"/>
          <ac:spMkLst>
            <pc:docMk/>
            <pc:sldMk cId="1639856311" sldId="446"/>
            <ac:spMk id="28" creationId="{4A81BFDD-5D23-E16F-3B1D-8E7E657A76D4}"/>
          </ac:spMkLst>
        </pc:spChg>
        <pc:spChg chg="add del">
          <ac:chgData name="Coco B." userId="2f810c6f01a863e8" providerId="Windows Live" clId="Web-{299DB724-F204-2801-4C2C-7225CA5F6A6D}" dt="2025-06-11T14:07:45.180" v="157"/>
          <ac:spMkLst>
            <pc:docMk/>
            <pc:sldMk cId="1639856311" sldId="446"/>
            <ac:spMk id="29" creationId="{FCD81FD6-D24A-2C79-3906-FF5FB56B46A1}"/>
          </ac:spMkLst>
        </pc:spChg>
        <pc:spChg chg="add mod">
          <ac:chgData name="Coco B." userId="2f810c6f01a863e8" providerId="Windows Live" clId="Web-{299DB724-F204-2801-4C2C-7225CA5F6A6D}" dt="2025-06-11T14:10:32.810" v="250" actId="1076"/>
          <ac:spMkLst>
            <pc:docMk/>
            <pc:sldMk cId="1639856311" sldId="446"/>
            <ac:spMk id="31" creationId="{9F811ACB-EA26-9861-5006-892B3B74372C}"/>
          </ac:spMkLst>
        </pc:spChg>
        <pc:spChg chg="add mod">
          <ac:chgData name="Coco B." userId="2f810c6f01a863e8" providerId="Windows Live" clId="Web-{299DB724-F204-2801-4C2C-7225CA5F6A6D}" dt="2025-06-11T14:11:23.343" v="326" actId="1076"/>
          <ac:spMkLst>
            <pc:docMk/>
            <pc:sldMk cId="1639856311" sldId="446"/>
            <ac:spMk id="32" creationId="{666B9E96-F218-441B-F7E8-0141FC189B57}"/>
          </ac:spMkLst>
        </pc:spChg>
        <pc:picChg chg="del">
          <ac:chgData name="Coco B." userId="2f810c6f01a863e8" providerId="Windows Live" clId="Web-{299DB724-F204-2801-4C2C-7225CA5F6A6D}" dt="2025-06-11T14:00:06.775" v="75"/>
          <ac:picMkLst>
            <pc:docMk/>
            <pc:sldMk cId="1639856311" sldId="446"/>
            <ac:picMk id="14" creationId="{512D650B-071F-224E-B1EB-2924B221DE3C}"/>
          </ac:picMkLst>
        </pc:picChg>
        <pc:picChg chg="del">
          <ac:chgData name="Coco B." userId="2f810c6f01a863e8" providerId="Windows Live" clId="Web-{299DB724-F204-2801-4C2C-7225CA5F6A6D}" dt="2025-06-11T14:00:02.649" v="74"/>
          <ac:picMkLst>
            <pc:docMk/>
            <pc:sldMk cId="1639856311" sldId="446"/>
            <ac:picMk id="15" creationId="{7A38AE50-7B3F-A962-5DB1-434FBE842973}"/>
          </ac:picMkLst>
        </pc:picChg>
        <pc:picChg chg="add mod modCrop">
          <ac:chgData name="Coco B." userId="2f810c6f01a863e8" providerId="Windows Live" clId="Web-{299DB724-F204-2801-4C2C-7225CA5F6A6D}" dt="2025-06-11T14:05:05.378" v="145" actId="1076"/>
          <ac:picMkLst>
            <pc:docMk/>
            <pc:sldMk cId="1639856311" sldId="446"/>
            <ac:picMk id="24" creationId="{275B19AF-7BA4-3570-C975-8EC7988BF2B0}"/>
          </ac:picMkLst>
        </pc:picChg>
        <pc:cxnChg chg="add mod">
          <ac:chgData name="Coco B." userId="2f810c6f01a863e8" providerId="Windows Live" clId="Web-{299DB724-F204-2801-4C2C-7225CA5F6A6D}" dt="2025-06-11T14:04:45.658" v="138" actId="14100"/>
          <ac:cxnSpMkLst>
            <pc:docMk/>
            <pc:sldMk cId="1639856311" sldId="446"/>
            <ac:cxnSpMk id="25" creationId="{5D94093B-2E5D-1B3C-C064-DCF98800B7B6}"/>
          </ac:cxnSpMkLst>
        </pc:cxnChg>
        <pc:cxnChg chg="add mod">
          <ac:chgData name="Coco B." userId="2f810c6f01a863e8" providerId="Windows Live" clId="Web-{299DB724-F204-2801-4C2C-7225CA5F6A6D}" dt="2025-06-11T14:06:34.006" v="147"/>
          <ac:cxnSpMkLst>
            <pc:docMk/>
            <pc:sldMk cId="1639856311" sldId="446"/>
            <ac:cxnSpMk id="26" creationId="{58FAB72F-7D12-DBEA-853F-244A7BBD9B63}"/>
          </ac:cxnSpMkLst>
        </pc:cxnChg>
        <pc:cxnChg chg="add mod">
          <ac:chgData name="Coco B." userId="2f810c6f01a863e8" providerId="Windows Live" clId="Web-{299DB724-F204-2801-4C2C-7225CA5F6A6D}" dt="2025-06-11T14:06:46.943" v="148"/>
          <ac:cxnSpMkLst>
            <pc:docMk/>
            <pc:sldMk cId="1639856311" sldId="446"/>
            <ac:cxnSpMk id="27" creationId="{C0A880E9-3CDE-3C2D-AB48-050D6397B228}"/>
          </ac:cxnSpMkLst>
        </pc:cxnChg>
        <pc:cxnChg chg="add mod">
          <ac:chgData name="Coco B." userId="2f810c6f01a863e8" providerId="Windows Live" clId="Web-{299DB724-F204-2801-4C2C-7225CA5F6A6D}" dt="2025-06-11T14:10:35.967" v="251" actId="14100"/>
          <ac:cxnSpMkLst>
            <pc:docMk/>
            <pc:sldMk cId="1639856311" sldId="446"/>
            <ac:cxnSpMk id="30" creationId="{FD02B29D-ABF3-52C7-C036-F9008C919D52}"/>
          </ac:cxnSpMkLst>
        </pc:cxnChg>
      </pc:sldChg>
      <pc:sldChg chg="delSp add replId">
        <pc:chgData name="Coco B." userId="2f810c6f01a863e8" providerId="Windows Live" clId="Web-{299DB724-F204-2801-4C2C-7225CA5F6A6D}" dt="2025-06-11T14:20:49.486" v="462"/>
        <pc:sldMkLst>
          <pc:docMk/>
          <pc:sldMk cId="1941317498" sldId="448"/>
        </pc:sldMkLst>
        <pc:spChg chg="del">
          <ac:chgData name="Coco B." userId="2f810c6f01a863e8" providerId="Windows Live" clId="Web-{299DB724-F204-2801-4C2C-7225CA5F6A6D}" dt="2025-06-11T14:20:43.064" v="457"/>
          <ac:spMkLst>
            <pc:docMk/>
            <pc:sldMk cId="1941317498" sldId="448"/>
            <ac:spMk id="3" creationId="{551030EB-5F80-9A10-46DA-831F2289B445}"/>
          </ac:spMkLst>
        </pc:spChg>
        <pc:spChg chg="del">
          <ac:chgData name="Coco B." userId="2f810c6f01a863e8" providerId="Windows Live" clId="Web-{299DB724-F204-2801-4C2C-7225CA5F6A6D}" dt="2025-06-11T14:20:49.486" v="462"/>
          <ac:spMkLst>
            <pc:docMk/>
            <pc:sldMk cId="1941317498" sldId="448"/>
            <ac:spMk id="7" creationId="{A116C11F-E1C0-CE2B-8AC0-5098F7BC409C}"/>
          </ac:spMkLst>
        </pc:spChg>
        <pc:picChg chg="del">
          <ac:chgData name="Coco B." userId="2f810c6f01a863e8" providerId="Windows Live" clId="Web-{299DB724-F204-2801-4C2C-7225CA5F6A6D}" dt="2025-06-11T14:20:47.298" v="461"/>
          <ac:picMkLst>
            <pc:docMk/>
            <pc:sldMk cId="1941317498" sldId="448"/>
            <ac:picMk id="2" creationId="{6043F1BD-AF71-2C0C-34DA-938691AACAFB}"/>
          </ac:picMkLst>
        </pc:picChg>
        <pc:picChg chg="del">
          <ac:chgData name="Coco B." userId="2f810c6f01a863e8" providerId="Windows Live" clId="Web-{299DB724-F204-2801-4C2C-7225CA5F6A6D}" dt="2025-06-11T14:20:47.298" v="460"/>
          <ac:picMkLst>
            <pc:docMk/>
            <pc:sldMk cId="1941317498" sldId="448"/>
            <ac:picMk id="5" creationId="{F0B55057-CC27-AD97-4D2C-8301F7445236}"/>
          </ac:picMkLst>
        </pc:picChg>
        <pc:picChg chg="del">
          <ac:chgData name="Coco B." userId="2f810c6f01a863e8" providerId="Windows Live" clId="Web-{299DB724-F204-2801-4C2C-7225CA5F6A6D}" dt="2025-06-11T14:20:47.111" v="459"/>
          <ac:picMkLst>
            <pc:docMk/>
            <pc:sldMk cId="1941317498" sldId="448"/>
            <ac:picMk id="9" creationId="{FCCD2D51-F7F5-E51A-2A97-2BA4A94F0F60}"/>
          </ac:picMkLst>
        </pc:picChg>
        <pc:picChg chg="del">
          <ac:chgData name="Coco B." userId="2f810c6f01a863e8" providerId="Windows Live" clId="Web-{299DB724-F204-2801-4C2C-7225CA5F6A6D}" dt="2025-06-11T14:20:43.861" v="458"/>
          <ac:picMkLst>
            <pc:docMk/>
            <pc:sldMk cId="1941317498" sldId="448"/>
            <ac:picMk id="11" creationId="{5FD1410A-A497-2F17-D6A9-8F176A9D7F3C}"/>
          </ac:picMkLst>
        </pc:picChg>
      </pc:sldChg>
    </pc:docChg>
  </pc:docChgLst>
  <pc:docChgLst>
    <pc:chgData name="Sacha LUTOFF" userId="a37079e7ccb5967d" providerId="LiveId" clId="{3C86A063-1E5F-47D7-B061-9FA10FF9D579}"/>
    <pc:docChg chg="undo custSel addSld delSld modSld sldOrd addSection modSection">
      <pc:chgData name="Sacha LUTOFF" userId="a37079e7ccb5967d" providerId="LiveId" clId="{3C86A063-1E5F-47D7-B061-9FA10FF9D579}" dt="2025-06-12T13:51:13.424" v="2077" actId="1076"/>
      <pc:docMkLst>
        <pc:docMk/>
      </pc:docMkLst>
      <pc:sldChg chg="add">
        <pc:chgData name="Sacha LUTOFF" userId="a37079e7ccb5967d" providerId="LiveId" clId="{3C86A063-1E5F-47D7-B061-9FA10FF9D579}" dt="2025-06-12T13:50:54.590" v="2075"/>
        <pc:sldMkLst>
          <pc:docMk/>
          <pc:sldMk cId="2535149947" sldId="273"/>
        </pc:sldMkLst>
      </pc:sldChg>
      <pc:sldChg chg="add">
        <pc:chgData name="Sacha LUTOFF" userId="a37079e7ccb5967d" providerId="LiveId" clId="{3C86A063-1E5F-47D7-B061-9FA10FF9D579}" dt="2025-06-12T13:50:54.590" v="2075"/>
        <pc:sldMkLst>
          <pc:docMk/>
          <pc:sldMk cId="1800076033" sldId="292"/>
        </pc:sldMkLst>
      </pc:sldChg>
      <pc:sldChg chg="add">
        <pc:chgData name="Sacha LUTOFF" userId="a37079e7ccb5967d" providerId="LiveId" clId="{3C86A063-1E5F-47D7-B061-9FA10FF9D579}" dt="2025-06-12T13:50:54.590" v="2075"/>
        <pc:sldMkLst>
          <pc:docMk/>
          <pc:sldMk cId="1686505066" sldId="294"/>
        </pc:sldMkLst>
      </pc:sldChg>
      <pc:sldChg chg="add">
        <pc:chgData name="Sacha LUTOFF" userId="a37079e7ccb5967d" providerId="LiveId" clId="{3C86A063-1E5F-47D7-B061-9FA10FF9D579}" dt="2025-06-12T13:50:54.590" v="2075"/>
        <pc:sldMkLst>
          <pc:docMk/>
          <pc:sldMk cId="2221938611" sldId="297"/>
        </pc:sldMkLst>
      </pc:sldChg>
      <pc:sldChg chg="modSp mod">
        <pc:chgData name="Sacha LUTOFF" userId="a37079e7ccb5967d" providerId="LiveId" clId="{3C86A063-1E5F-47D7-B061-9FA10FF9D579}" dt="2025-06-12T13:18:37.830" v="2024" actId="123"/>
        <pc:sldMkLst>
          <pc:docMk/>
          <pc:sldMk cId="353478060" sldId="420"/>
        </pc:sldMkLst>
        <pc:spChg chg="mod">
          <ac:chgData name="Sacha LUTOFF" userId="a37079e7ccb5967d" providerId="LiveId" clId="{3C86A063-1E5F-47D7-B061-9FA10FF9D579}" dt="2025-06-12T13:18:37.830" v="2024" actId="123"/>
          <ac:spMkLst>
            <pc:docMk/>
            <pc:sldMk cId="353478060" sldId="420"/>
            <ac:spMk id="3" creationId="{E258A7DE-DE25-97E1-D4BC-70C8DE67E70A}"/>
          </ac:spMkLst>
        </pc:spChg>
        <pc:picChg chg="mod">
          <ac:chgData name="Sacha LUTOFF" userId="a37079e7ccb5967d" providerId="LiveId" clId="{3C86A063-1E5F-47D7-B061-9FA10FF9D579}" dt="2025-06-12T13:18:30.271" v="2020" actId="1076"/>
          <ac:picMkLst>
            <pc:docMk/>
            <pc:sldMk cId="353478060" sldId="420"/>
            <ac:picMk id="8" creationId="{C7C3E737-C52E-3291-513A-EC844F2B943F}"/>
          </ac:picMkLst>
        </pc:picChg>
      </pc:sldChg>
      <pc:sldChg chg="modSp mod">
        <pc:chgData name="Sacha LUTOFF" userId="a37079e7ccb5967d" providerId="LiveId" clId="{3C86A063-1E5F-47D7-B061-9FA10FF9D579}" dt="2025-06-12T12:39:29.645" v="1912" actId="27636"/>
        <pc:sldMkLst>
          <pc:docMk/>
          <pc:sldMk cId="2476407638" sldId="457"/>
        </pc:sldMkLst>
        <pc:spChg chg="mod">
          <ac:chgData name="Sacha LUTOFF" userId="a37079e7ccb5967d" providerId="LiveId" clId="{3C86A063-1E5F-47D7-B061-9FA10FF9D579}" dt="2025-06-12T12:39:29.645" v="1912" actId="27636"/>
          <ac:spMkLst>
            <pc:docMk/>
            <pc:sldMk cId="2476407638" sldId="457"/>
            <ac:spMk id="2" creationId="{602EEEF8-ECAE-D241-741F-863934CC2D31}"/>
          </ac:spMkLst>
        </pc:spChg>
      </pc:sldChg>
      <pc:sldChg chg="addSp delSp modSp mod">
        <pc:chgData name="Sacha LUTOFF" userId="a37079e7ccb5967d" providerId="LiveId" clId="{3C86A063-1E5F-47D7-B061-9FA10FF9D579}" dt="2025-06-12T12:39:14.765" v="1905" actId="20577"/>
        <pc:sldMkLst>
          <pc:docMk/>
          <pc:sldMk cId="1208264362" sldId="458"/>
        </pc:sldMkLst>
        <pc:spChg chg="mod">
          <ac:chgData name="Sacha LUTOFF" userId="a37079e7ccb5967d" providerId="LiveId" clId="{3C86A063-1E5F-47D7-B061-9FA10FF9D579}" dt="2025-06-12T12:39:14.765" v="1905" actId="20577"/>
          <ac:spMkLst>
            <pc:docMk/>
            <pc:sldMk cId="1208264362" sldId="458"/>
            <ac:spMk id="2" creationId="{2E7C7BDC-B15A-9134-FD85-1F2D30DF8C34}"/>
          </ac:spMkLst>
        </pc:spChg>
        <pc:spChg chg="del">
          <ac:chgData name="Sacha LUTOFF" userId="a37079e7ccb5967d" providerId="LiveId" clId="{3C86A063-1E5F-47D7-B061-9FA10FF9D579}" dt="2025-06-12T08:47:41.649" v="26"/>
          <ac:spMkLst>
            <pc:docMk/>
            <pc:sldMk cId="1208264362" sldId="458"/>
            <ac:spMk id="3" creationId="{491D8FD0-B0EA-9482-97D2-31D912B69E78}"/>
          </ac:spMkLst>
        </pc:spChg>
        <pc:spChg chg="add mod">
          <ac:chgData name="Sacha LUTOFF" userId="a37079e7ccb5967d" providerId="LiveId" clId="{3C86A063-1E5F-47D7-B061-9FA10FF9D579}" dt="2025-06-12T09:41:24.798" v="1880" actId="1076"/>
          <ac:spMkLst>
            <pc:docMk/>
            <pc:sldMk cId="1208264362" sldId="458"/>
            <ac:spMk id="3" creationId="{DD4893FE-FDDE-92BF-2CF9-223CE092DC5A}"/>
          </ac:spMkLst>
        </pc:spChg>
        <pc:spChg chg="add del mod">
          <ac:chgData name="Sacha LUTOFF" userId="a37079e7ccb5967d" providerId="LiveId" clId="{3C86A063-1E5F-47D7-B061-9FA10FF9D579}" dt="2025-06-12T09:27:08.536" v="1530"/>
          <ac:spMkLst>
            <pc:docMk/>
            <pc:sldMk cId="1208264362" sldId="458"/>
            <ac:spMk id="6" creationId="{BF1B14E4-8C89-7997-7B52-23AC15413E10}"/>
          </ac:spMkLst>
        </pc:spChg>
        <pc:spChg chg="add del mod">
          <ac:chgData name="Sacha LUTOFF" userId="a37079e7ccb5967d" providerId="LiveId" clId="{3C86A063-1E5F-47D7-B061-9FA10FF9D579}" dt="2025-06-12T09:41:25.005" v="1882"/>
          <ac:spMkLst>
            <pc:docMk/>
            <pc:sldMk cId="1208264362" sldId="458"/>
            <ac:spMk id="7" creationId="{34DE14C4-E05B-83A2-5155-E200EADDC38B}"/>
          </ac:spMkLst>
        </pc:spChg>
        <pc:spChg chg="add mod">
          <ac:chgData name="Sacha LUTOFF" userId="a37079e7ccb5967d" providerId="LiveId" clId="{3C86A063-1E5F-47D7-B061-9FA10FF9D579}" dt="2025-06-12T09:36:24.609" v="1631"/>
          <ac:spMkLst>
            <pc:docMk/>
            <pc:sldMk cId="1208264362" sldId="458"/>
            <ac:spMk id="8" creationId="{3E9CE093-2FC4-8477-89AD-1A65AF84697C}"/>
          </ac:spMkLst>
        </pc:spChg>
        <pc:spChg chg="add mod">
          <ac:chgData name="Sacha LUTOFF" userId="a37079e7ccb5967d" providerId="LiveId" clId="{3C86A063-1E5F-47D7-B061-9FA10FF9D579}" dt="2025-06-12T09:36:26.210" v="1633"/>
          <ac:spMkLst>
            <pc:docMk/>
            <pc:sldMk cId="1208264362" sldId="458"/>
            <ac:spMk id="9" creationId="{1CBE6EA1-165C-D075-2437-BA4114CDC706}"/>
          </ac:spMkLst>
        </pc:spChg>
        <pc:spChg chg="add del mod">
          <ac:chgData name="Sacha LUTOFF" userId="a37079e7ccb5967d" providerId="LiveId" clId="{3C86A063-1E5F-47D7-B061-9FA10FF9D579}" dt="2025-06-12T09:41:25.005" v="1884"/>
          <ac:spMkLst>
            <pc:docMk/>
            <pc:sldMk cId="1208264362" sldId="458"/>
            <ac:spMk id="10" creationId="{07FB02B0-76E7-33F5-2245-4BADF636606A}"/>
          </ac:spMkLst>
        </pc:spChg>
        <pc:spChg chg="add del mod">
          <ac:chgData name="Sacha LUTOFF" userId="a37079e7ccb5967d" providerId="LiveId" clId="{3C86A063-1E5F-47D7-B061-9FA10FF9D579}" dt="2025-06-12T09:41:25.005" v="1886"/>
          <ac:spMkLst>
            <pc:docMk/>
            <pc:sldMk cId="1208264362" sldId="458"/>
            <ac:spMk id="11" creationId="{E525B680-9747-C7FD-17E6-FA68E011DA85}"/>
          </ac:spMkLst>
        </pc:spChg>
        <pc:spChg chg="add del mod">
          <ac:chgData name="Sacha LUTOFF" userId="a37079e7ccb5967d" providerId="LiveId" clId="{3C86A063-1E5F-47D7-B061-9FA10FF9D579}" dt="2025-06-12T08:48:33.713" v="44" actId="478"/>
          <ac:spMkLst>
            <pc:docMk/>
            <pc:sldMk cId="1208264362" sldId="458"/>
            <ac:spMk id="12" creationId="{9B281B6B-771B-A6A4-C6ED-93C3C9A42B3D}"/>
          </ac:spMkLst>
        </pc:spChg>
        <pc:spChg chg="add del mod">
          <ac:chgData name="Sacha LUTOFF" userId="a37079e7ccb5967d" providerId="LiveId" clId="{3C86A063-1E5F-47D7-B061-9FA10FF9D579}" dt="2025-06-12T09:41:25.009" v="1888"/>
          <ac:spMkLst>
            <pc:docMk/>
            <pc:sldMk cId="1208264362" sldId="458"/>
            <ac:spMk id="12" creationId="{C3EB0827-5FEB-FF3C-8447-EB00C8E8E1C5}"/>
          </ac:spMkLst>
        </pc:spChg>
        <pc:picChg chg="add mod">
          <ac:chgData name="Sacha LUTOFF" userId="a37079e7ccb5967d" providerId="LiveId" clId="{3C86A063-1E5F-47D7-B061-9FA10FF9D579}" dt="2025-06-12T08:48:37.955" v="49" actId="1076"/>
          <ac:picMkLst>
            <pc:docMk/>
            <pc:sldMk cId="1208264362" sldId="458"/>
            <ac:picMk id="5" creationId="{3448269F-CE1C-8069-7E3F-A01C3901B4DE}"/>
          </ac:picMkLst>
        </pc:picChg>
        <pc:picChg chg="add del mod">
          <ac:chgData name="Sacha LUTOFF" userId="a37079e7ccb5967d" providerId="LiveId" clId="{3C86A063-1E5F-47D7-B061-9FA10FF9D579}" dt="2025-06-12T08:48:31.698" v="43" actId="478"/>
          <ac:picMkLst>
            <pc:docMk/>
            <pc:sldMk cId="1208264362" sldId="458"/>
            <ac:picMk id="6" creationId="{80DFF789-F578-CB34-4D34-D4A2E0EC5CFB}"/>
          </ac:picMkLst>
        </pc:picChg>
        <pc:picChg chg="add del mod">
          <ac:chgData name="Sacha LUTOFF" userId="a37079e7ccb5967d" providerId="LiveId" clId="{3C86A063-1E5F-47D7-B061-9FA10FF9D579}" dt="2025-06-12T08:48:34.833" v="47" actId="478"/>
          <ac:picMkLst>
            <pc:docMk/>
            <pc:sldMk cId="1208264362" sldId="458"/>
            <ac:picMk id="7" creationId="{D40A44DC-D806-5773-5E8A-0974C59DFC1D}"/>
          </ac:picMkLst>
        </pc:picChg>
        <pc:picChg chg="add mod">
          <ac:chgData name="Sacha LUTOFF" userId="a37079e7ccb5967d" providerId="LiveId" clId="{3C86A063-1E5F-47D7-B061-9FA10FF9D579}" dt="2025-06-12T08:48:19.220" v="41" actId="1076"/>
          <ac:picMkLst>
            <pc:docMk/>
            <pc:sldMk cId="1208264362" sldId="458"/>
            <ac:picMk id="8" creationId="{CEBBD7F7-6087-222D-C232-942D5915CD00}"/>
          </ac:picMkLst>
        </pc:picChg>
        <pc:picChg chg="add del mod">
          <ac:chgData name="Sacha LUTOFF" userId="a37079e7ccb5967d" providerId="LiveId" clId="{3C86A063-1E5F-47D7-B061-9FA10FF9D579}" dt="2025-06-12T08:48:35.741" v="48" actId="478"/>
          <ac:picMkLst>
            <pc:docMk/>
            <pc:sldMk cId="1208264362" sldId="458"/>
            <ac:picMk id="9" creationId="{6A286EFD-6FF4-8506-0C6F-1E8C13DC0700}"/>
          </ac:picMkLst>
        </pc:picChg>
        <pc:picChg chg="add del mod">
          <ac:chgData name="Sacha LUTOFF" userId="a37079e7ccb5967d" providerId="LiveId" clId="{3C86A063-1E5F-47D7-B061-9FA10FF9D579}" dt="2025-06-12T08:48:34.337" v="46" actId="478"/>
          <ac:picMkLst>
            <pc:docMk/>
            <pc:sldMk cId="1208264362" sldId="458"/>
            <ac:picMk id="10" creationId="{DDE381CB-C556-AAFC-584B-84019EE99FD8}"/>
          </ac:picMkLst>
        </pc:picChg>
      </pc:sldChg>
      <pc:sldChg chg="addSp delSp modSp del mod">
        <pc:chgData name="Sacha LUTOFF" userId="a37079e7ccb5967d" providerId="LiveId" clId="{3C86A063-1E5F-47D7-B061-9FA10FF9D579}" dt="2025-06-12T09:24:21.670" v="1505" actId="47"/>
        <pc:sldMkLst>
          <pc:docMk/>
          <pc:sldMk cId="3094814891" sldId="459"/>
        </pc:sldMkLst>
        <pc:spChg chg="mod">
          <ac:chgData name="Sacha LUTOFF" userId="a37079e7ccb5967d" providerId="LiveId" clId="{3C86A063-1E5F-47D7-B061-9FA10FF9D579}" dt="2025-06-12T08:51:28.422" v="81" actId="20577"/>
          <ac:spMkLst>
            <pc:docMk/>
            <pc:sldMk cId="3094814891" sldId="459"/>
            <ac:spMk id="2" creationId="{D941E40A-4392-B1D4-6584-D1A7F0D4E293}"/>
          </ac:spMkLst>
        </pc:spChg>
        <pc:spChg chg="del">
          <ac:chgData name="Sacha LUTOFF" userId="a37079e7ccb5967d" providerId="LiveId" clId="{3C86A063-1E5F-47D7-B061-9FA10FF9D579}" dt="2025-06-12T08:48:41.929" v="50" actId="478"/>
          <ac:spMkLst>
            <pc:docMk/>
            <pc:sldMk cId="3094814891" sldId="459"/>
            <ac:spMk id="3" creationId="{99276F1F-9975-9E54-1F5C-86399B8F0ADE}"/>
          </ac:spMkLst>
        </pc:spChg>
        <pc:spChg chg="add del mod">
          <ac:chgData name="Sacha LUTOFF" userId="a37079e7ccb5967d" providerId="LiveId" clId="{3C86A063-1E5F-47D7-B061-9FA10FF9D579}" dt="2025-06-12T08:51:29.167" v="83"/>
          <ac:spMkLst>
            <pc:docMk/>
            <pc:sldMk cId="3094814891" sldId="459"/>
            <ac:spMk id="5" creationId="{A66C0E6D-B538-0428-18FF-9B6C18554219}"/>
          </ac:spMkLst>
        </pc:spChg>
        <pc:spChg chg="add mod">
          <ac:chgData name="Sacha LUTOFF" userId="a37079e7ccb5967d" providerId="LiveId" clId="{3C86A063-1E5F-47D7-B061-9FA10FF9D579}" dt="2025-06-12T08:52:54.325" v="240" actId="2710"/>
          <ac:spMkLst>
            <pc:docMk/>
            <pc:sldMk cId="3094814891" sldId="459"/>
            <ac:spMk id="6" creationId="{4531C731-6F8B-C4DB-564A-71167021720F}"/>
          </ac:spMkLst>
        </pc:spChg>
        <pc:picChg chg="add mod">
          <ac:chgData name="Sacha LUTOFF" userId="a37079e7ccb5967d" providerId="LiveId" clId="{3C86A063-1E5F-47D7-B061-9FA10FF9D579}" dt="2025-06-12T08:53:15.984" v="245" actId="14100"/>
          <ac:picMkLst>
            <pc:docMk/>
            <pc:sldMk cId="3094814891" sldId="459"/>
            <ac:picMk id="7" creationId="{519721D6-F319-ED96-172D-206581A1AB16}"/>
          </ac:picMkLst>
        </pc:picChg>
      </pc:sldChg>
      <pc:sldChg chg="addSp delSp modSp mod modShow">
        <pc:chgData name="Sacha LUTOFF" userId="a37079e7ccb5967d" providerId="LiveId" clId="{3C86A063-1E5F-47D7-B061-9FA10FF9D579}" dt="2025-06-12T09:29:25.905" v="1536" actId="729"/>
        <pc:sldMkLst>
          <pc:docMk/>
          <pc:sldMk cId="3769364385" sldId="460"/>
        </pc:sldMkLst>
        <pc:spChg chg="del">
          <ac:chgData name="Sacha LUTOFF" userId="a37079e7ccb5967d" providerId="LiveId" clId="{3C86A063-1E5F-47D7-B061-9FA10FF9D579}" dt="2025-06-12T09:05:39.090" v="797" actId="478"/>
          <ac:spMkLst>
            <pc:docMk/>
            <pc:sldMk cId="3769364385" sldId="460"/>
            <ac:spMk id="3" creationId="{79EF3FF4-B98F-2316-87EE-F1EEE90C6F33}"/>
          </ac:spMkLst>
        </pc:spChg>
        <pc:spChg chg="add del mod">
          <ac:chgData name="Sacha LUTOFF" userId="a37079e7ccb5967d" providerId="LiveId" clId="{3C86A063-1E5F-47D7-B061-9FA10FF9D579}" dt="2025-06-12T09:20:23.065" v="1422" actId="478"/>
          <ac:spMkLst>
            <pc:docMk/>
            <pc:sldMk cId="3769364385" sldId="460"/>
            <ac:spMk id="6" creationId="{52DA66AF-E5EB-3903-92CD-B2BD46D40834}"/>
          </ac:spMkLst>
        </pc:spChg>
        <pc:spChg chg="add del mod">
          <ac:chgData name="Sacha LUTOFF" userId="a37079e7ccb5967d" providerId="LiveId" clId="{3C86A063-1E5F-47D7-B061-9FA10FF9D579}" dt="2025-06-12T09:21:24.733" v="1441" actId="21"/>
          <ac:spMkLst>
            <pc:docMk/>
            <pc:sldMk cId="3769364385" sldId="460"/>
            <ac:spMk id="9" creationId="{7B65FC80-1D80-FA70-8AD6-349112EF6D0A}"/>
          </ac:spMkLst>
        </pc:spChg>
        <pc:spChg chg="add del mod">
          <ac:chgData name="Sacha LUTOFF" userId="a37079e7ccb5967d" providerId="LiveId" clId="{3C86A063-1E5F-47D7-B061-9FA10FF9D579}" dt="2025-06-12T09:23:59.131" v="1497" actId="21"/>
          <ac:spMkLst>
            <pc:docMk/>
            <pc:sldMk cId="3769364385" sldId="460"/>
            <ac:spMk id="10" creationId="{7B65FC80-1D80-FA70-8AD6-349112EF6D0A}"/>
          </ac:spMkLst>
        </pc:spChg>
        <pc:graphicFrameChg chg="add mod modGraphic">
          <ac:chgData name="Sacha LUTOFF" userId="a37079e7ccb5967d" providerId="LiveId" clId="{3C86A063-1E5F-47D7-B061-9FA10FF9D579}" dt="2025-06-12T09:21:18.416" v="1436" actId="1076"/>
          <ac:graphicFrameMkLst>
            <pc:docMk/>
            <pc:sldMk cId="3769364385" sldId="460"/>
            <ac:graphicFrameMk id="7" creationId="{77D9FCD5-C781-4C44-E6D3-A2B7D3896CAD}"/>
          </ac:graphicFrameMkLst>
        </pc:graphicFrameChg>
        <pc:picChg chg="add mod">
          <ac:chgData name="Sacha LUTOFF" userId="a37079e7ccb5967d" providerId="LiveId" clId="{3C86A063-1E5F-47D7-B061-9FA10FF9D579}" dt="2025-06-12T09:05:43.064" v="800" actId="14100"/>
          <ac:picMkLst>
            <pc:docMk/>
            <pc:sldMk cId="3769364385" sldId="460"/>
            <ac:picMk id="5" creationId="{F40086B2-DEE1-A59E-1138-C02C23E81555}"/>
          </ac:picMkLst>
        </pc:picChg>
      </pc:sldChg>
      <pc:sldChg chg="del">
        <pc:chgData name="Sacha LUTOFF" userId="a37079e7ccb5967d" providerId="LiveId" clId="{3C86A063-1E5F-47D7-B061-9FA10FF9D579}" dt="2025-06-12T08:56:26.918" v="377" actId="47"/>
        <pc:sldMkLst>
          <pc:docMk/>
          <pc:sldMk cId="4062986004" sldId="461"/>
        </pc:sldMkLst>
      </pc:sldChg>
      <pc:sldChg chg="addSp delSp modSp mod">
        <pc:chgData name="Sacha LUTOFF" userId="a37079e7ccb5967d" providerId="LiveId" clId="{3C86A063-1E5F-47D7-B061-9FA10FF9D579}" dt="2025-06-12T09:53:03.185" v="1901" actId="1076"/>
        <pc:sldMkLst>
          <pc:docMk/>
          <pc:sldMk cId="1942348039" sldId="462"/>
        </pc:sldMkLst>
        <pc:graphicFrameChg chg="add mod">
          <ac:chgData name="Sacha LUTOFF" userId="a37079e7ccb5967d" providerId="LiveId" clId="{3C86A063-1E5F-47D7-B061-9FA10FF9D579}" dt="2025-06-12T09:52:52.922" v="1895"/>
          <ac:graphicFrameMkLst>
            <pc:docMk/>
            <pc:sldMk cId="1942348039" sldId="462"/>
            <ac:graphicFrameMk id="7" creationId="{9DDE55C7-213D-866A-59C1-BAB030274104}"/>
          </ac:graphicFrameMkLst>
        </pc:graphicFrameChg>
        <pc:graphicFrameChg chg="add mod">
          <ac:chgData name="Sacha LUTOFF" userId="a37079e7ccb5967d" providerId="LiveId" clId="{3C86A063-1E5F-47D7-B061-9FA10FF9D579}" dt="2025-06-12T09:52:54.381" v="1896"/>
          <ac:graphicFrameMkLst>
            <pc:docMk/>
            <pc:sldMk cId="1942348039" sldId="462"/>
            <ac:graphicFrameMk id="15" creationId="{1B82BE7F-12CF-65E7-59DA-6E3ABF78BC48}"/>
          </ac:graphicFrameMkLst>
        </pc:graphicFrameChg>
        <pc:picChg chg="add del mod">
          <ac:chgData name="Sacha LUTOFF" userId="a37079e7ccb5967d" providerId="LiveId" clId="{3C86A063-1E5F-47D7-B061-9FA10FF9D579}" dt="2025-06-12T09:29:50.589" v="1543" actId="478"/>
          <ac:picMkLst>
            <pc:docMk/>
            <pc:sldMk cId="1942348039" sldId="462"/>
            <ac:picMk id="7" creationId="{1DEB212A-A174-5534-1EBB-F552FB2F9251}"/>
          </ac:picMkLst>
        </pc:picChg>
        <pc:picChg chg="add mod">
          <ac:chgData name="Sacha LUTOFF" userId="a37079e7ccb5967d" providerId="LiveId" clId="{3C86A063-1E5F-47D7-B061-9FA10FF9D579}" dt="2025-06-12T09:53:03.185" v="1901" actId="1076"/>
          <ac:picMkLst>
            <pc:docMk/>
            <pc:sldMk cId="1942348039" sldId="462"/>
            <ac:picMk id="19" creationId="{E35A4E51-20ED-4635-6EFC-D37FAFBCA9FA}"/>
          </ac:picMkLst>
        </pc:picChg>
      </pc:sldChg>
      <pc:sldChg chg="addSp delSp modSp add mod">
        <pc:chgData name="Sacha LUTOFF" userId="a37079e7ccb5967d" providerId="LiveId" clId="{3C86A063-1E5F-47D7-B061-9FA10FF9D579}" dt="2025-06-12T12:40:55.257" v="1929" actId="1076"/>
        <pc:sldMkLst>
          <pc:docMk/>
          <pc:sldMk cId="3823380404" sldId="475"/>
        </pc:sldMkLst>
        <pc:spChg chg="mod">
          <ac:chgData name="Sacha LUTOFF" userId="a37079e7ccb5967d" providerId="LiveId" clId="{3C86A063-1E5F-47D7-B061-9FA10FF9D579}" dt="2025-06-12T12:39:59.308" v="1927" actId="20577"/>
          <ac:spMkLst>
            <pc:docMk/>
            <pc:sldMk cId="3823380404" sldId="475"/>
            <ac:spMk id="2" creationId="{033F6857-0A3D-1C4E-677A-ED7F14871945}"/>
          </ac:spMkLst>
        </pc:spChg>
        <pc:spChg chg="add mod">
          <ac:chgData name="Sacha LUTOFF" userId="a37079e7ccb5967d" providerId="LiveId" clId="{3C86A063-1E5F-47D7-B061-9FA10FF9D579}" dt="2025-06-12T08:55:17.490" v="329" actId="122"/>
          <ac:spMkLst>
            <pc:docMk/>
            <pc:sldMk cId="3823380404" sldId="475"/>
            <ac:spMk id="3" creationId="{C45A9B22-FF11-4C95-AF37-EAC78FA90E3C}"/>
          </ac:spMkLst>
        </pc:spChg>
        <pc:spChg chg="add mod">
          <ac:chgData name="Sacha LUTOFF" userId="a37079e7ccb5967d" providerId="LiveId" clId="{3C86A063-1E5F-47D7-B061-9FA10FF9D579}" dt="2025-06-12T08:54:41.148" v="311" actId="164"/>
          <ac:spMkLst>
            <pc:docMk/>
            <pc:sldMk cId="3823380404" sldId="475"/>
            <ac:spMk id="5" creationId="{B0BD1F1D-A61D-EABA-CE31-7D722A738E14}"/>
          </ac:spMkLst>
        </pc:spChg>
        <pc:spChg chg="del">
          <ac:chgData name="Sacha LUTOFF" userId="a37079e7ccb5967d" providerId="LiveId" clId="{3C86A063-1E5F-47D7-B061-9FA10FF9D579}" dt="2025-06-12T08:53:21.022" v="248" actId="478"/>
          <ac:spMkLst>
            <pc:docMk/>
            <pc:sldMk cId="3823380404" sldId="475"/>
            <ac:spMk id="6" creationId="{0BEBED46-EDB9-3549-4B4C-5460C2B03608}"/>
          </ac:spMkLst>
        </pc:spChg>
        <pc:spChg chg="add del">
          <ac:chgData name="Sacha LUTOFF" userId="a37079e7ccb5967d" providerId="LiveId" clId="{3C86A063-1E5F-47D7-B061-9FA10FF9D579}" dt="2025-06-12T08:53:50.133" v="292" actId="11529"/>
          <ac:spMkLst>
            <pc:docMk/>
            <pc:sldMk cId="3823380404" sldId="475"/>
            <ac:spMk id="8" creationId="{94EFBF1F-BA17-54F3-F058-B31E0164EA2F}"/>
          </ac:spMkLst>
        </pc:spChg>
        <pc:spChg chg="mod">
          <ac:chgData name="Sacha LUTOFF" userId="a37079e7ccb5967d" providerId="LiveId" clId="{3C86A063-1E5F-47D7-B061-9FA10FF9D579}" dt="2025-06-12T08:55:45.572" v="344" actId="20577"/>
          <ac:spMkLst>
            <pc:docMk/>
            <pc:sldMk cId="3823380404" sldId="475"/>
            <ac:spMk id="13" creationId="{B2F0D7DB-7521-01D8-1A9B-A6ADBFCE992C}"/>
          </ac:spMkLst>
        </pc:spChg>
        <pc:spChg chg="mod">
          <ac:chgData name="Sacha LUTOFF" userId="a37079e7ccb5967d" providerId="LiveId" clId="{3C86A063-1E5F-47D7-B061-9FA10FF9D579}" dt="2025-06-12T08:55:38.526" v="339"/>
          <ac:spMkLst>
            <pc:docMk/>
            <pc:sldMk cId="3823380404" sldId="475"/>
            <ac:spMk id="14" creationId="{E5803A78-B8EA-DEDF-5149-6A615A1C5CC6}"/>
          </ac:spMkLst>
        </pc:spChg>
        <pc:spChg chg="mod">
          <ac:chgData name="Sacha LUTOFF" userId="a37079e7ccb5967d" providerId="LiveId" clId="{3C86A063-1E5F-47D7-B061-9FA10FF9D579}" dt="2025-06-12T08:56:37.797" v="381" actId="20577"/>
          <ac:spMkLst>
            <pc:docMk/>
            <pc:sldMk cId="3823380404" sldId="475"/>
            <ac:spMk id="18" creationId="{10458DC3-7510-ADE1-7C2A-7EE2A9E50B66}"/>
          </ac:spMkLst>
        </pc:spChg>
        <pc:spChg chg="mod">
          <ac:chgData name="Sacha LUTOFF" userId="a37079e7ccb5967d" providerId="LiveId" clId="{3C86A063-1E5F-47D7-B061-9FA10FF9D579}" dt="2025-06-12T08:54:58.591" v="321"/>
          <ac:spMkLst>
            <pc:docMk/>
            <pc:sldMk cId="3823380404" sldId="475"/>
            <ac:spMk id="19" creationId="{61981DF0-F0F3-D43C-62BE-A9080040B7CA}"/>
          </ac:spMkLst>
        </pc:spChg>
        <pc:spChg chg="add mod">
          <ac:chgData name="Sacha LUTOFF" userId="a37079e7ccb5967d" providerId="LiveId" clId="{3C86A063-1E5F-47D7-B061-9FA10FF9D579}" dt="2025-06-12T08:55:52.730" v="345"/>
          <ac:spMkLst>
            <pc:docMk/>
            <pc:sldMk cId="3823380404" sldId="475"/>
            <ac:spMk id="26" creationId="{AFB419B8-B63D-DD9E-4AF5-D8629C8BA697}"/>
          </ac:spMkLst>
        </pc:spChg>
        <pc:spChg chg="add mod">
          <ac:chgData name="Sacha LUTOFF" userId="a37079e7ccb5967d" providerId="LiveId" clId="{3C86A063-1E5F-47D7-B061-9FA10FF9D579}" dt="2025-06-12T08:55:52.730" v="345"/>
          <ac:spMkLst>
            <pc:docMk/>
            <pc:sldMk cId="3823380404" sldId="475"/>
            <ac:spMk id="27" creationId="{613B03C9-8992-3EDC-968D-B5EC117DF236}"/>
          </ac:spMkLst>
        </pc:spChg>
        <pc:spChg chg="add mod">
          <ac:chgData name="Sacha LUTOFF" userId="a37079e7ccb5967d" providerId="LiveId" clId="{3C86A063-1E5F-47D7-B061-9FA10FF9D579}" dt="2025-06-12T08:55:52.730" v="345"/>
          <ac:spMkLst>
            <pc:docMk/>
            <pc:sldMk cId="3823380404" sldId="475"/>
            <ac:spMk id="28" creationId="{2982E2A6-7E1A-DD1A-99EB-31E26ADDE77C}"/>
          </ac:spMkLst>
        </pc:spChg>
        <pc:spChg chg="add mod">
          <ac:chgData name="Sacha LUTOFF" userId="a37079e7ccb5967d" providerId="LiveId" clId="{3C86A063-1E5F-47D7-B061-9FA10FF9D579}" dt="2025-06-12T09:21:02.602" v="1435" actId="20577"/>
          <ac:spMkLst>
            <pc:docMk/>
            <pc:sldMk cId="3823380404" sldId="475"/>
            <ac:spMk id="34" creationId="{46CC0532-9F05-8619-C870-1AC1CEF394E8}"/>
          </ac:spMkLst>
        </pc:spChg>
        <pc:spChg chg="add mod">
          <ac:chgData name="Sacha LUTOFF" userId="a37079e7ccb5967d" providerId="LiveId" clId="{3C86A063-1E5F-47D7-B061-9FA10FF9D579}" dt="2025-06-12T09:01:49.980" v="709" actId="164"/>
          <ac:spMkLst>
            <pc:docMk/>
            <pc:sldMk cId="3823380404" sldId="475"/>
            <ac:spMk id="35" creationId="{74E09923-D462-6ED2-BE5C-DB9A5A35AA06}"/>
          </ac:spMkLst>
        </pc:spChg>
        <pc:spChg chg="add mod">
          <ac:chgData name="Sacha LUTOFF" userId="a37079e7ccb5967d" providerId="LiveId" clId="{3C86A063-1E5F-47D7-B061-9FA10FF9D579}" dt="2025-06-12T09:01:53.211" v="710" actId="164"/>
          <ac:spMkLst>
            <pc:docMk/>
            <pc:sldMk cId="3823380404" sldId="475"/>
            <ac:spMk id="36" creationId="{3593B56A-0F14-D155-5679-EC92AAAE60AC}"/>
          </ac:spMkLst>
        </pc:spChg>
        <pc:grpChg chg="add mod">
          <ac:chgData name="Sacha LUTOFF" userId="a37079e7ccb5967d" providerId="LiveId" clId="{3C86A063-1E5F-47D7-B061-9FA10FF9D579}" dt="2025-06-12T09:01:47.106" v="708" actId="164"/>
          <ac:grpSpMkLst>
            <pc:docMk/>
            <pc:sldMk cId="3823380404" sldId="475"/>
            <ac:grpSpMk id="11" creationId="{1C87C5B0-64FA-1158-76E1-F246CEB0FAE8}"/>
          </ac:grpSpMkLst>
        </pc:grpChg>
        <pc:grpChg chg="add del mod">
          <ac:chgData name="Sacha LUTOFF" userId="a37079e7ccb5967d" providerId="LiveId" clId="{3C86A063-1E5F-47D7-B061-9FA10FF9D579}" dt="2025-06-12T09:01:49.980" v="709" actId="164"/>
          <ac:grpSpMkLst>
            <pc:docMk/>
            <pc:sldMk cId="3823380404" sldId="475"/>
            <ac:grpSpMk id="12" creationId="{329F026A-8862-6C7A-0699-2F4BEA806C17}"/>
          </ac:grpSpMkLst>
        </pc:grpChg>
        <pc:grpChg chg="add mod">
          <ac:chgData name="Sacha LUTOFF" userId="a37079e7ccb5967d" providerId="LiveId" clId="{3C86A063-1E5F-47D7-B061-9FA10FF9D579}" dt="2025-06-12T09:01:53.211" v="710" actId="164"/>
          <ac:grpSpMkLst>
            <pc:docMk/>
            <pc:sldMk cId="3823380404" sldId="475"/>
            <ac:grpSpMk id="17" creationId="{5BCD3F25-F6FF-C13C-9543-B15F96B43D03}"/>
          </ac:grpSpMkLst>
        </pc:grpChg>
        <pc:grpChg chg="add mod">
          <ac:chgData name="Sacha LUTOFF" userId="a37079e7ccb5967d" providerId="LiveId" clId="{3C86A063-1E5F-47D7-B061-9FA10FF9D579}" dt="2025-06-12T09:01:49.980" v="709" actId="164"/>
          <ac:grpSpMkLst>
            <pc:docMk/>
            <pc:sldMk cId="3823380404" sldId="475"/>
            <ac:grpSpMk id="22" creationId="{FA9B6909-B0BE-34F1-4145-C6BE453C9BD3}"/>
          </ac:grpSpMkLst>
        </pc:grpChg>
        <pc:grpChg chg="add mod">
          <ac:chgData name="Sacha LUTOFF" userId="a37079e7ccb5967d" providerId="LiveId" clId="{3C86A063-1E5F-47D7-B061-9FA10FF9D579}" dt="2025-06-12T08:55:52.730" v="345"/>
          <ac:grpSpMkLst>
            <pc:docMk/>
            <pc:sldMk cId="3823380404" sldId="475"/>
            <ac:grpSpMk id="23" creationId="{5CE47BB8-8643-A4EE-213B-7576C492EE06}"/>
          </ac:grpSpMkLst>
        </pc:grpChg>
        <pc:grpChg chg="add mod">
          <ac:chgData name="Sacha LUTOFF" userId="a37079e7ccb5967d" providerId="LiveId" clId="{3C86A063-1E5F-47D7-B061-9FA10FF9D579}" dt="2025-06-12T08:55:52.730" v="345"/>
          <ac:grpSpMkLst>
            <pc:docMk/>
            <pc:sldMk cId="3823380404" sldId="475"/>
            <ac:grpSpMk id="25" creationId="{5639EFAE-9750-F0FB-7A70-8F7E45F8CAFB}"/>
          </ac:grpSpMkLst>
        </pc:grpChg>
        <pc:grpChg chg="add mod">
          <ac:chgData name="Sacha LUTOFF" userId="a37079e7ccb5967d" providerId="LiveId" clId="{3C86A063-1E5F-47D7-B061-9FA10FF9D579}" dt="2025-06-12T09:02:05.366" v="713" actId="408"/>
          <ac:grpSpMkLst>
            <pc:docMk/>
            <pc:sldMk cId="3823380404" sldId="475"/>
            <ac:grpSpMk id="37" creationId="{7DF8E5F0-BE2F-6E93-FE62-DDBB0603E4EC}"/>
          </ac:grpSpMkLst>
        </pc:grpChg>
        <pc:grpChg chg="add mod">
          <ac:chgData name="Sacha LUTOFF" userId="a37079e7ccb5967d" providerId="LiveId" clId="{3C86A063-1E5F-47D7-B061-9FA10FF9D579}" dt="2025-06-12T09:02:05.366" v="713" actId="408"/>
          <ac:grpSpMkLst>
            <pc:docMk/>
            <pc:sldMk cId="3823380404" sldId="475"/>
            <ac:grpSpMk id="38" creationId="{44933ACD-26B3-21D7-AB5E-22A5BF521E1D}"/>
          </ac:grpSpMkLst>
        </pc:grpChg>
        <pc:grpChg chg="add mod">
          <ac:chgData name="Sacha LUTOFF" userId="a37079e7ccb5967d" providerId="LiveId" clId="{3C86A063-1E5F-47D7-B061-9FA10FF9D579}" dt="2025-06-12T09:02:05.366" v="713" actId="408"/>
          <ac:grpSpMkLst>
            <pc:docMk/>
            <pc:sldMk cId="3823380404" sldId="475"/>
            <ac:grpSpMk id="39" creationId="{08538BF7-4B8A-F5A7-5B7D-B129ED6F35BA}"/>
          </ac:grpSpMkLst>
        </pc:grpChg>
        <pc:picChg chg="del">
          <ac:chgData name="Sacha LUTOFF" userId="a37079e7ccb5967d" providerId="LiveId" clId="{3C86A063-1E5F-47D7-B061-9FA10FF9D579}" dt="2025-06-12T08:53:19.269" v="247" actId="478"/>
          <ac:picMkLst>
            <pc:docMk/>
            <pc:sldMk cId="3823380404" sldId="475"/>
            <ac:picMk id="7" creationId="{BDFF1CBC-D03B-B9A0-DD8A-C6FE5FA684AE}"/>
          </ac:picMkLst>
        </pc:picChg>
        <pc:picChg chg="add mod">
          <ac:chgData name="Sacha LUTOFF" userId="a37079e7ccb5967d" providerId="LiveId" clId="{3C86A063-1E5F-47D7-B061-9FA10FF9D579}" dt="2025-06-12T08:55:21.408" v="331" actId="1076"/>
          <ac:picMkLst>
            <pc:docMk/>
            <pc:sldMk cId="3823380404" sldId="475"/>
            <ac:picMk id="9" creationId="{D92AF7EB-3FCC-2296-F2A7-47C00F99E374}"/>
          </ac:picMkLst>
        </pc:picChg>
        <pc:picChg chg="add mod">
          <ac:chgData name="Sacha LUTOFF" userId="a37079e7ccb5967d" providerId="LiveId" clId="{3C86A063-1E5F-47D7-B061-9FA10FF9D579}" dt="2025-06-12T08:55:22.372" v="332" actId="1076"/>
          <ac:picMkLst>
            <pc:docMk/>
            <pc:sldMk cId="3823380404" sldId="475"/>
            <ac:picMk id="10" creationId="{13AEE785-DF22-92E9-FC86-6318BB1C94AD}"/>
          </ac:picMkLst>
        </pc:picChg>
        <pc:picChg chg="del mod">
          <ac:chgData name="Sacha LUTOFF" userId="a37079e7ccb5967d" providerId="LiveId" clId="{3C86A063-1E5F-47D7-B061-9FA10FF9D579}" dt="2025-06-12T08:55:28.309" v="336" actId="478"/>
          <ac:picMkLst>
            <pc:docMk/>
            <pc:sldMk cId="3823380404" sldId="475"/>
            <ac:picMk id="15" creationId="{CD4FF924-D019-E821-5691-AEDACE1E0E29}"/>
          </ac:picMkLst>
        </pc:picChg>
        <pc:picChg chg="del mod">
          <ac:chgData name="Sacha LUTOFF" userId="a37079e7ccb5967d" providerId="LiveId" clId="{3C86A063-1E5F-47D7-B061-9FA10FF9D579}" dt="2025-06-12T08:55:25.610" v="333" actId="478"/>
          <ac:picMkLst>
            <pc:docMk/>
            <pc:sldMk cId="3823380404" sldId="475"/>
            <ac:picMk id="16" creationId="{4BFA5A22-A83F-C845-E5A1-AE3714D8CB33}"/>
          </ac:picMkLst>
        </pc:picChg>
        <pc:picChg chg="del mod">
          <ac:chgData name="Sacha LUTOFF" userId="a37079e7ccb5967d" providerId="LiveId" clId="{3C86A063-1E5F-47D7-B061-9FA10FF9D579}" dt="2025-06-12T08:56:14.936" v="368" actId="478"/>
          <ac:picMkLst>
            <pc:docMk/>
            <pc:sldMk cId="3823380404" sldId="475"/>
            <ac:picMk id="20" creationId="{EBF2A2BE-9355-0A23-C649-85942A49C845}"/>
          </ac:picMkLst>
        </pc:picChg>
        <pc:picChg chg="del mod">
          <ac:chgData name="Sacha LUTOFF" userId="a37079e7ccb5967d" providerId="LiveId" clId="{3C86A063-1E5F-47D7-B061-9FA10FF9D579}" dt="2025-06-12T08:56:14.936" v="368" actId="478"/>
          <ac:picMkLst>
            <pc:docMk/>
            <pc:sldMk cId="3823380404" sldId="475"/>
            <ac:picMk id="21" creationId="{DA7767A9-E437-D531-9D9C-3132B2178F32}"/>
          </ac:picMkLst>
        </pc:picChg>
        <pc:picChg chg="add mod">
          <ac:chgData name="Sacha LUTOFF" userId="a37079e7ccb5967d" providerId="LiveId" clId="{3C86A063-1E5F-47D7-B061-9FA10FF9D579}" dt="2025-06-12T09:00:53.356" v="652" actId="1076"/>
          <ac:picMkLst>
            <pc:docMk/>
            <pc:sldMk cId="3823380404" sldId="475"/>
            <ac:picMk id="24" creationId="{25C805AB-E9CA-C7A4-4D4E-3A1CEC0F441A}"/>
          </ac:picMkLst>
        </pc:picChg>
        <pc:picChg chg="add mod">
          <ac:chgData name="Sacha LUTOFF" userId="a37079e7ccb5967d" providerId="LiveId" clId="{3C86A063-1E5F-47D7-B061-9FA10FF9D579}" dt="2025-06-12T08:55:52.730" v="345"/>
          <ac:picMkLst>
            <pc:docMk/>
            <pc:sldMk cId="3823380404" sldId="475"/>
            <ac:picMk id="29" creationId="{8284C40B-DC56-3377-ABF7-F698ECADBCCE}"/>
          </ac:picMkLst>
        </pc:picChg>
        <pc:picChg chg="add mod">
          <ac:chgData name="Sacha LUTOFF" userId="a37079e7ccb5967d" providerId="LiveId" clId="{3C86A063-1E5F-47D7-B061-9FA10FF9D579}" dt="2025-06-12T08:55:52.730" v="345"/>
          <ac:picMkLst>
            <pc:docMk/>
            <pc:sldMk cId="3823380404" sldId="475"/>
            <ac:picMk id="31" creationId="{24F04C21-A236-5CC3-85F5-C40CD4D2DA51}"/>
          </ac:picMkLst>
        </pc:picChg>
        <pc:picChg chg="add mod">
          <ac:chgData name="Sacha LUTOFF" userId="a37079e7ccb5967d" providerId="LiveId" clId="{3C86A063-1E5F-47D7-B061-9FA10FF9D579}" dt="2025-06-12T08:55:52.730" v="345"/>
          <ac:picMkLst>
            <pc:docMk/>
            <pc:sldMk cId="3823380404" sldId="475"/>
            <ac:picMk id="32" creationId="{04B163E0-CD2E-198E-58F3-C6D91BA40E87}"/>
          </ac:picMkLst>
        </pc:picChg>
        <pc:picChg chg="add mod modCrop">
          <ac:chgData name="Sacha LUTOFF" userId="a37079e7ccb5967d" providerId="LiveId" clId="{3C86A063-1E5F-47D7-B061-9FA10FF9D579}" dt="2025-06-12T12:40:55.257" v="1929" actId="1076"/>
          <ac:picMkLst>
            <pc:docMk/>
            <pc:sldMk cId="3823380404" sldId="475"/>
            <ac:picMk id="33" creationId="{17B22802-0B16-1C8E-0929-78DC8069120C}"/>
          </ac:picMkLst>
        </pc:picChg>
      </pc:sldChg>
      <pc:sldChg chg="addSp delSp modSp add mod">
        <pc:chgData name="Sacha LUTOFF" userId="a37079e7ccb5967d" providerId="LiveId" clId="{3C86A063-1E5F-47D7-B061-9FA10FF9D579}" dt="2025-06-12T12:47:02.221" v="2010" actId="27636"/>
        <pc:sldMkLst>
          <pc:docMk/>
          <pc:sldMk cId="807635648" sldId="476"/>
        </pc:sldMkLst>
        <pc:spChg chg="mod">
          <ac:chgData name="Sacha LUTOFF" userId="a37079e7ccb5967d" providerId="LiveId" clId="{3C86A063-1E5F-47D7-B061-9FA10FF9D579}" dt="2025-06-12T12:47:02.221" v="2010" actId="27636"/>
          <ac:spMkLst>
            <pc:docMk/>
            <pc:sldMk cId="807635648" sldId="476"/>
            <ac:spMk id="2" creationId="{AE10B80C-65E4-0991-AF87-90E49E7D7185}"/>
          </ac:spMkLst>
        </pc:spChg>
        <pc:spChg chg="mod">
          <ac:chgData name="Sacha LUTOFF" userId="a37079e7ccb5967d" providerId="LiveId" clId="{3C86A063-1E5F-47D7-B061-9FA10FF9D579}" dt="2025-06-12T08:56:45.596" v="387" actId="20577"/>
          <ac:spMkLst>
            <pc:docMk/>
            <pc:sldMk cId="807635648" sldId="476"/>
            <ac:spMk id="3" creationId="{66670059-5897-1712-FB46-E4CA53844EB7}"/>
          </ac:spMkLst>
        </pc:spChg>
        <pc:spChg chg="mod">
          <ac:chgData name="Sacha LUTOFF" userId="a37079e7ccb5967d" providerId="LiveId" clId="{3C86A063-1E5F-47D7-B061-9FA10FF9D579}" dt="2025-06-12T08:56:53.706" v="395" actId="20577"/>
          <ac:spMkLst>
            <pc:docMk/>
            <pc:sldMk cId="807635648" sldId="476"/>
            <ac:spMk id="13" creationId="{EB592C6E-6BAE-1632-4DB3-19A75EBDB062}"/>
          </ac:spMkLst>
        </pc:spChg>
        <pc:spChg chg="add mod">
          <ac:chgData name="Sacha LUTOFF" userId="a37079e7ccb5967d" providerId="LiveId" clId="{3C86A063-1E5F-47D7-B061-9FA10FF9D579}" dt="2025-06-12T09:42:07.442" v="1894" actId="164"/>
          <ac:spMkLst>
            <pc:docMk/>
            <pc:sldMk cId="807635648" sldId="476"/>
            <ac:spMk id="15" creationId="{31B4125B-6A4A-53B0-5EF2-6E09AAC0D6F4}"/>
          </ac:spMkLst>
        </pc:spChg>
        <pc:spChg chg="add del mod">
          <ac:chgData name="Sacha LUTOFF" userId="a37079e7ccb5967d" providerId="LiveId" clId="{3C86A063-1E5F-47D7-B061-9FA10FF9D579}" dt="2025-06-12T09:03:33.979" v="789" actId="478"/>
          <ac:spMkLst>
            <pc:docMk/>
            <pc:sldMk cId="807635648" sldId="476"/>
            <ac:spMk id="16" creationId="{762CC622-B732-46F8-46F7-57D7363BDB27}"/>
          </ac:spMkLst>
        </pc:spChg>
        <pc:spChg chg="mod">
          <ac:chgData name="Sacha LUTOFF" userId="a37079e7ccb5967d" providerId="LiveId" clId="{3C86A063-1E5F-47D7-B061-9FA10FF9D579}" dt="2025-06-12T08:57:03.501" v="424" actId="20577"/>
          <ac:spMkLst>
            <pc:docMk/>
            <pc:sldMk cId="807635648" sldId="476"/>
            <ac:spMk id="18" creationId="{660D5373-1511-7299-F585-3C189B043206}"/>
          </ac:spMkLst>
        </pc:spChg>
        <pc:spChg chg="add mod">
          <ac:chgData name="Sacha LUTOFF" userId="a37079e7ccb5967d" providerId="LiveId" clId="{3C86A063-1E5F-47D7-B061-9FA10FF9D579}" dt="2025-06-12T09:03:42.568" v="793" actId="14100"/>
          <ac:spMkLst>
            <pc:docMk/>
            <pc:sldMk cId="807635648" sldId="476"/>
            <ac:spMk id="20" creationId="{B00ED5EB-A5ED-28FC-0CE7-6552B6A54B0A}"/>
          </ac:spMkLst>
        </pc:spChg>
        <pc:spChg chg="add del">
          <ac:chgData name="Sacha LUTOFF" userId="a37079e7ccb5967d" providerId="LiveId" clId="{3C86A063-1E5F-47D7-B061-9FA10FF9D579}" dt="2025-06-12T09:02:15.044" v="716" actId="22"/>
          <ac:spMkLst>
            <pc:docMk/>
            <pc:sldMk cId="807635648" sldId="476"/>
            <ac:spMk id="34" creationId="{E0B96AED-77C0-8782-31C2-D9DA013A4FF8}"/>
          </ac:spMkLst>
        </pc:spChg>
        <pc:spChg chg="add mod">
          <ac:chgData name="Sacha LUTOFF" userId="a37079e7ccb5967d" providerId="LiveId" clId="{3C86A063-1E5F-47D7-B061-9FA10FF9D579}" dt="2025-06-12T09:02:48.592" v="740" actId="20577"/>
          <ac:spMkLst>
            <pc:docMk/>
            <pc:sldMk cId="807635648" sldId="476"/>
            <ac:spMk id="35" creationId="{3D61578F-73C7-88C5-7137-47FE92C6B5D0}"/>
          </ac:spMkLst>
        </pc:spChg>
        <pc:spChg chg="add mod">
          <ac:chgData name="Sacha LUTOFF" userId="a37079e7ccb5967d" providerId="LiveId" clId="{3C86A063-1E5F-47D7-B061-9FA10FF9D579}" dt="2025-06-12T09:03:28.170" v="787" actId="20577"/>
          <ac:spMkLst>
            <pc:docMk/>
            <pc:sldMk cId="807635648" sldId="476"/>
            <ac:spMk id="36" creationId="{81DF0ECB-58E3-0D78-95E7-A5D0B2905E9F}"/>
          </ac:spMkLst>
        </pc:spChg>
        <pc:grpChg chg="mod">
          <ac:chgData name="Sacha LUTOFF" userId="a37079e7ccb5967d" providerId="LiveId" clId="{3C86A063-1E5F-47D7-B061-9FA10FF9D579}" dt="2025-06-12T09:02:09.194" v="714" actId="1076"/>
          <ac:grpSpMkLst>
            <pc:docMk/>
            <pc:sldMk cId="807635648" sldId="476"/>
            <ac:grpSpMk id="11" creationId="{DFBA002D-FEDB-A221-E8FE-DB94EC8CF279}"/>
          </ac:grpSpMkLst>
        </pc:grpChg>
        <pc:grpChg chg="mod">
          <ac:chgData name="Sacha LUTOFF" userId="a37079e7ccb5967d" providerId="LiveId" clId="{3C86A063-1E5F-47D7-B061-9FA10FF9D579}" dt="2025-06-12T08:58:23.391" v="452" actId="1076"/>
          <ac:grpSpMkLst>
            <pc:docMk/>
            <pc:sldMk cId="807635648" sldId="476"/>
            <ac:grpSpMk id="12" creationId="{926E1DFC-40C9-8C87-06AC-B27C52C2B1E1}"/>
          </ac:grpSpMkLst>
        </pc:grpChg>
        <pc:grpChg chg="del">
          <ac:chgData name="Sacha LUTOFF" userId="a37079e7ccb5967d" providerId="LiveId" clId="{3C86A063-1E5F-47D7-B061-9FA10FF9D579}" dt="2025-06-12T08:57:40.479" v="439" actId="478"/>
          <ac:grpSpMkLst>
            <pc:docMk/>
            <pc:sldMk cId="807635648" sldId="476"/>
            <ac:grpSpMk id="17" creationId="{6428CB41-AD50-5A9F-5B00-713080D79872}"/>
          </ac:grpSpMkLst>
        </pc:grpChg>
        <pc:grpChg chg="del">
          <ac:chgData name="Sacha LUTOFF" userId="a37079e7ccb5967d" providerId="LiveId" clId="{3C86A063-1E5F-47D7-B061-9FA10FF9D579}" dt="2025-06-12T08:57:08.766" v="428" actId="478"/>
          <ac:grpSpMkLst>
            <pc:docMk/>
            <pc:sldMk cId="807635648" sldId="476"/>
            <ac:grpSpMk id="22" creationId="{8CDBBDBE-7539-C281-C6B7-DF2E70E1305D}"/>
          </ac:grpSpMkLst>
        </pc:grpChg>
        <pc:grpChg chg="del">
          <ac:chgData name="Sacha LUTOFF" userId="a37079e7ccb5967d" providerId="LiveId" clId="{3C86A063-1E5F-47D7-B061-9FA10FF9D579}" dt="2025-06-12T08:57:07.544" v="427" actId="478"/>
          <ac:grpSpMkLst>
            <pc:docMk/>
            <pc:sldMk cId="807635648" sldId="476"/>
            <ac:grpSpMk id="25" creationId="{D4F20F61-4538-47C1-EFB4-7424633D1C59}"/>
          </ac:grpSpMkLst>
        </pc:grpChg>
        <pc:grpChg chg="add mod">
          <ac:chgData name="Sacha LUTOFF" userId="a37079e7ccb5967d" providerId="LiveId" clId="{3C86A063-1E5F-47D7-B061-9FA10FF9D579}" dt="2025-06-12T09:42:07.442" v="1894" actId="164"/>
          <ac:grpSpMkLst>
            <pc:docMk/>
            <pc:sldMk cId="807635648" sldId="476"/>
            <ac:grpSpMk id="39" creationId="{916137D5-032E-B08A-857F-07B7AA952210}"/>
          </ac:grpSpMkLst>
        </pc:grpChg>
        <pc:picChg chg="add mod">
          <ac:chgData name="Sacha LUTOFF" userId="a37079e7ccb5967d" providerId="LiveId" clId="{3C86A063-1E5F-47D7-B061-9FA10FF9D579}" dt="2025-06-12T08:58:23.391" v="452" actId="1076"/>
          <ac:picMkLst>
            <pc:docMk/>
            <pc:sldMk cId="807635648" sldId="476"/>
            <ac:picMk id="6" creationId="{D6FAF99E-931D-49A5-784B-01C86D554368}"/>
          </ac:picMkLst>
        </pc:picChg>
        <pc:picChg chg="add mod">
          <ac:chgData name="Sacha LUTOFF" userId="a37079e7ccb5967d" providerId="LiveId" clId="{3C86A063-1E5F-47D7-B061-9FA10FF9D579}" dt="2025-06-12T08:58:23.391" v="452" actId="1076"/>
          <ac:picMkLst>
            <pc:docMk/>
            <pc:sldMk cId="807635648" sldId="476"/>
            <ac:picMk id="7" creationId="{A9D45971-AD4A-ED50-953B-8F288E3827F3}"/>
          </ac:picMkLst>
        </pc:picChg>
        <pc:picChg chg="add mod modCrop">
          <ac:chgData name="Sacha LUTOFF" userId="a37079e7ccb5967d" providerId="LiveId" clId="{3C86A063-1E5F-47D7-B061-9FA10FF9D579}" dt="2025-06-12T09:03:37.418" v="791" actId="1076"/>
          <ac:picMkLst>
            <pc:docMk/>
            <pc:sldMk cId="807635648" sldId="476"/>
            <ac:picMk id="8" creationId="{4BB8D6D2-F38F-447A-EE0E-B26C5AC86E92}"/>
          </ac:picMkLst>
        </pc:picChg>
        <pc:picChg chg="del">
          <ac:chgData name="Sacha LUTOFF" userId="a37079e7ccb5967d" providerId="LiveId" clId="{3C86A063-1E5F-47D7-B061-9FA10FF9D579}" dt="2025-06-12T08:57:05.511" v="425" actId="478"/>
          <ac:picMkLst>
            <pc:docMk/>
            <pc:sldMk cId="807635648" sldId="476"/>
            <ac:picMk id="9" creationId="{8182402A-B0F1-4DF0-EC35-EFE05F2C1556}"/>
          </ac:picMkLst>
        </pc:picChg>
        <pc:picChg chg="del">
          <ac:chgData name="Sacha LUTOFF" userId="a37079e7ccb5967d" providerId="LiveId" clId="{3C86A063-1E5F-47D7-B061-9FA10FF9D579}" dt="2025-06-12T08:57:06.549" v="426" actId="478"/>
          <ac:picMkLst>
            <pc:docMk/>
            <pc:sldMk cId="807635648" sldId="476"/>
            <ac:picMk id="10" creationId="{669CC173-9C63-EAE7-059E-DBB7DF10F810}"/>
          </ac:picMkLst>
        </pc:picChg>
        <pc:picChg chg="del">
          <ac:chgData name="Sacha LUTOFF" userId="a37079e7ccb5967d" providerId="LiveId" clId="{3C86A063-1E5F-47D7-B061-9FA10FF9D579}" dt="2025-06-12T08:57:07.544" v="427" actId="478"/>
          <ac:picMkLst>
            <pc:docMk/>
            <pc:sldMk cId="807635648" sldId="476"/>
            <ac:picMk id="29" creationId="{784E9EA5-1730-CD0C-F6A2-C8050DDD5DE7}"/>
          </ac:picMkLst>
        </pc:picChg>
        <pc:picChg chg="del">
          <ac:chgData name="Sacha LUTOFF" userId="a37079e7ccb5967d" providerId="LiveId" clId="{3C86A063-1E5F-47D7-B061-9FA10FF9D579}" dt="2025-06-12T08:57:09.664" v="429" actId="478"/>
          <ac:picMkLst>
            <pc:docMk/>
            <pc:sldMk cId="807635648" sldId="476"/>
            <ac:picMk id="33" creationId="{7C7E7298-8013-A07E-D72C-B82DD35E3F4A}"/>
          </ac:picMkLst>
        </pc:picChg>
        <pc:picChg chg="add mod">
          <ac:chgData name="Sacha LUTOFF" userId="a37079e7ccb5967d" providerId="LiveId" clId="{3C86A063-1E5F-47D7-B061-9FA10FF9D579}" dt="2025-06-12T09:42:07.442" v="1894" actId="164"/>
          <ac:picMkLst>
            <pc:docMk/>
            <pc:sldMk cId="807635648" sldId="476"/>
            <ac:picMk id="38" creationId="{7907B745-1CF3-9661-827F-F89519139034}"/>
          </ac:picMkLst>
        </pc:picChg>
      </pc:sldChg>
      <pc:sldChg chg="addSp delSp modSp new mod ord">
        <pc:chgData name="Sacha LUTOFF" userId="a37079e7ccb5967d" providerId="LiveId" clId="{3C86A063-1E5F-47D7-B061-9FA10FF9D579}" dt="2025-06-12T12:48:42.977" v="2012"/>
        <pc:sldMkLst>
          <pc:docMk/>
          <pc:sldMk cId="130343888" sldId="477"/>
        </pc:sldMkLst>
        <pc:spChg chg="mod">
          <ac:chgData name="Sacha LUTOFF" userId="a37079e7ccb5967d" providerId="LiveId" clId="{3C86A063-1E5F-47D7-B061-9FA10FF9D579}" dt="2025-06-12T09:15:28.245" v="1048" actId="1076"/>
          <ac:spMkLst>
            <pc:docMk/>
            <pc:sldMk cId="130343888" sldId="477"/>
            <ac:spMk id="2" creationId="{E66A1DEF-65F2-5AB5-C891-194E5D370FEE}"/>
          </ac:spMkLst>
        </pc:spChg>
        <pc:spChg chg="del">
          <ac:chgData name="Sacha LUTOFF" userId="a37079e7ccb5967d" providerId="LiveId" clId="{3C86A063-1E5F-47D7-B061-9FA10FF9D579}" dt="2025-06-12T09:05:52.241" v="802" actId="478"/>
          <ac:spMkLst>
            <pc:docMk/>
            <pc:sldMk cId="130343888" sldId="477"/>
            <ac:spMk id="3" creationId="{4BDBC16E-0C50-057A-E55F-CFC48B9E2385}"/>
          </ac:spMkLst>
        </pc:spChg>
        <pc:spChg chg="mod">
          <ac:chgData name="Sacha LUTOFF" userId="a37079e7ccb5967d" providerId="LiveId" clId="{3C86A063-1E5F-47D7-B061-9FA10FF9D579}" dt="2025-06-12T12:43:04.412" v="1933" actId="20577"/>
          <ac:spMkLst>
            <pc:docMk/>
            <pc:sldMk cId="130343888" sldId="477"/>
            <ac:spMk id="7" creationId="{375A94B7-448E-0D68-A56E-77959D6DACAE}"/>
          </ac:spMkLst>
        </pc:spChg>
        <pc:spChg chg="mod">
          <ac:chgData name="Sacha LUTOFF" userId="a37079e7ccb5967d" providerId="LiveId" clId="{3C86A063-1E5F-47D7-B061-9FA10FF9D579}" dt="2025-06-12T09:13:00.153" v="964" actId="404"/>
          <ac:spMkLst>
            <pc:docMk/>
            <pc:sldMk cId="130343888" sldId="477"/>
            <ac:spMk id="8" creationId="{93F4F76F-9CBF-0AC4-C7F5-1E4E33C2083F}"/>
          </ac:spMkLst>
        </pc:spChg>
        <pc:spChg chg="mod">
          <ac:chgData name="Sacha LUTOFF" userId="a37079e7ccb5967d" providerId="LiveId" clId="{3C86A063-1E5F-47D7-B061-9FA10FF9D579}" dt="2025-06-12T09:13:00.153" v="964" actId="404"/>
          <ac:spMkLst>
            <pc:docMk/>
            <pc:sldMk cId="130343888" sldId="477"/>
            <ac:spMk id="9" creationId="{9D4695B1-0CC9-AE56-0B92-9BDC529F249B}"/>
          </ac:spMkLst>
        </pc:spChg>
        <pc:spChg chg="mod">
          <ac:chgData name="Sacha LUTOFF" userId="a37079e7ccb5967d" providerId="LiveId" clId="{3C86A063-1E5F-47D7-B061-9FA10FF9D579}" dt="2025-06-12T12:44:01.070" v="1983" actId="20577"/>
          <ac:spMkLst>
            <pc:docMk/>
            <pc:sldMk cId="130343888" sldId="477"/>
            <ac:spMk id="14" creationId="{2725693F-9BC0-97EE-A399-13FAF016313F}"/>
          </ac:spMkLst>
        </pc:spChg>
        <pc:spChg chg="mod">
          <ac:chgData name="Sacha LUTOFF" userId="a37079e7ccb5967d" providerId="LiveId" clId="{3C86A063-1E5F-47D7-B061-9FA10FF9D579}" dt="2025-06-12T12:43:47.015" v="1965" actId="20577"/>
          <ac:spMkLst>
            <pc:docMk/>
            <pc:sldMk cId="130343888" sldId="477"/>
            <ac:spMk id="15" creationId="{BD4FA743-0568-71BF-EDF5-01290D633DC9}"/>
          </ac:spMkLst>
        </pc:spChg>
        <pc:spChg chg="mod">
          <ac:chgData name="Sacha LUTOFF" userId="a37079e7ccb5967d" providerId="LiveId" clId="{3C86A063-1E5F-47D7-B061-9FA10FF9D579}" dt="2025-06-12T12:43:47.015" v="1965" actId="20577"/>
          <ac:spMkLst>
            <pc:docMk/>
            <pc:sldMk cId="130343888" sldId="477"/>
            <ac:spMk id="16" creationId="{34739326-AE34-59E8-F6FF-ED4240D92E15}"/>
          </ac:spMkLst>
        </pc:spChg>
        <pc:spChg chg="mod">
          <ac:chgData name="Sacha LUTOFF" userId="a37079e7ccb5967d" providerId="LiveId" clId="{3C86A063-1E5F-47D7-B061-9FA10FF9D579}" dt="2025-06-12T09:23:15.340" v="1474" actId="14100"/>
          <ac:spMkLst>
            <pc:docMk/>
            <pc:sldMk cId="130343888" sldId="477"/>
            <ac:spMk id="19" creationId="{7C653AE1-6929-1A40-773B-AB3DD9D71FED}"/>
          </ac:spMkLst>
        </pc:spChg>
        <pc:spChg chg="mod">
          <ac:chgData name="Sacha LUTOFF" userId="a37079e7ccb5967d" providerId="LiveId" clId="{3C86A063-1E5F-47D7-B061-9FA10FF9D579}" dt="2025-06-12T09:14:29.109" v="1005" actId="404"/>
          <ac:spMkLst>
            <pc:docMk/>
            <pc:sldMk cId="130343888" sldId="477"/>
            <ac:spMk id="20" creationId="{B14E1883-D1E9-37B1-1E88-34F0CF2A1F02}"/>
          </ac:spMkLst>
        </pc:spChg>
        <pc:spChg chg="mod">
          <ac:chgData name="Sacha LUTOFF" userId="a37079e7ccb5967d" providerId="LiveId" clId="{3C86A063-1E5F-47D7-B061-9FA10FF9D579}" dt="2025-06-12T09:14:29.109" v="1005" actId="404"/>
          <ac:spMkLst>
            <pc:docMk/>
            <pc:sldMk cId="130343888" sldId="477"/>
            <ac:spMk id="21" creationId="{9663998E-21B1-46A4-FDFA-2D513F57BB52}"/>
          </ac:spMkLst>
        </pc:spChg>
        <pc:spChg chg="mod">
          <ac:chgData name="Sacha LUTOFF" userId="a37079e7ccb5967d" providerId="LiveId" clId="{3C86A063-1E5F-47D7-B061-9FA10FF9D579}" dt="2025-06-12T12:44:18.151" v="1996" actId="20577"/>
          <ac:spMkLst>
            <pc:docMk/>
            <pc:sldMk cId="130343888" sldId="477"/>
            <ac:spMk id="24" creationId="{C6C087DD-9A9E-C708-ADD8-7EE719B5F517}"/>
          </ac:spMkLst>
        </pc:spChg>
        <pc:spChg chg="mod">
          <ac:chgData name="Sacha LUTOFF" userId="a37079e7ccb5967d" providerId="LiveId" clId="{3C86A063-1E5F-47D7-B061-9FA10FF9D579}" dt="2025-06-12T12:44:12.398" v="1986"/>
          <ac:spMkLst>
            <pc:docMk/>
            <pc:sldMk cId="130343888" sldId="477"/>
            <ac:spMk id="25" creationId="{B62A49E4-1772-77C6-9461-6857B4AA15E6}"/>
          </ac:spMkLst>
        </pc:spChg>
        <pc:spChg chg="mod">
          <ac:chgData name="Sacha LUTOFF" userId="a37079e7ccb5967d" providerId="LiveId" clId="{3C86A063-1E5F-47D7-B061-9FA10FF9D579}" dt="2025-06-12T12:44:12.398" v="1986"/>
          <ac:spMkLst>
            <pc:docMk/>
            <pc:sldMk cId="130343888" sldId="477"/>
            <ac:spMk id="26" creationId="{7D524423-1B65-DF3D-9CBD-4BF0B8EF0D01}"/>
          </ac:spMkLst>
        </pc:spChg>
        <pc:spChg chg="mod">
          <ac:chgData name="Sacha LUTOFF" userId="a37079e7ccb5967d" providerId="LiveId" clId="{3C86A063-1E5F-47D7-B061-9FA10FF9D579}" dt="2025-06-12T12:43:39.105" v="1956" actId="20577"/>
          <ac:spMkLst>
            <pc:docMk/>
            <pc:sldMk cId="130343888" sldId="477"/>
            <ac:spMk id="29" creationId="{43E1FFAA-4E72-22D0-EC17-D9C4523B710B}"/>
          </ac:spMkLst>
        </pc:spChg>
        <pc:spChg chg="mod">
          <ac:chgData name="Sacha LUTOFF" userId="a37079e7ccb5967d" providerId="LiveId" clId="{3C86A063-1E5F-47D7-B061-9FA10FF9D579}" dt="2025-06-12T09:13:59.566" v="997" actId="404"/>
          <ac:spMkLst>
            <pc:docMk/>
            <pc:sldMk cId="130343888" sldId="477"/>
            <ac:spMk id="30" creationId="{4D231EBA-A54D-F54A-9AD0-9ECCFFFC5660}"/>
          </ac:spMkLst>
        </pc:spChg>
        <pc:spChg chg="mod">
          <ac:chgData name="Sacha LUTOFF" userId="a37079e7ccb5967d" providerId="LiveId" clId="{3C86A063-1E5F-47D7-B061-9FA10FF9D579}" dt="2025-06-12T09:13:59.566" v="997" actId="404"/>
          <ac:spMkLst>
            <pc:docMk/>
            <pc:sldMk cId="130343888" sldId="477"/>
            <ac:spMk id="31" creationId="{95B6653A-EC11-F088-A82C-652F0C25C7BD}"/>
          </ac:spMkLst>
        </pc:spChg>
        <pc:spChg chg="mod">
          <ac:chgData name="Sacha LUTOFF" userId="a37079e7ccb5967d" providerId="LiveId" clId="{3C86A063-1E5F-47D7-B061-9FA10FF9D579}" dt="2025-06-12T09:23:24.830" v="1477" actId="1038"/>
          <ac:spMkLst>
            <pc:docMk/>
            <pc:sldMk cId="130343888" sldId="477"/>
            <ac:spMk id="34" creationId="{87371111-475B-D753-FF62-12452F3CFAC0}"/>
          </ac:spMkLst>
        </pc:spChg>
        <pc:spChg chg="mod">
          <ac:chgData name="Sacha LUTOFF" userId="a37079e7ccb5967d" providerId="LiveId" clId="{3C86A063-1E5F-47D7-B061-9FA10FF9D579}" dt="2025-06-12T09:13:25.873" v="977" actId="404"/>
          <ac:spMkLst>
            <pc:docMk/>
            <pc:sldMk cId="130343888" sldId="477"/>
            <ac:spMk id="35" creationId="{FCD47E11-E4FF-74A1-17F8-A439CD66F646}"/>
          </ac:spMkLst>
        </pc:spChg>
        <pc:spChg chg="mod">
          <ac:chgData name="Sacha LUTOFF" userId="a37079e7ccb5967d" providerId="LiveId" clId="{3C86A063-1E5F-47D7-B061-9FA10FF9D579}" dt="2025-06-12T09:13:25.873" v="977" actId="404"/>
          <ac:spMkLst>
            <pc:docMk/>
            <pc:sldMk cId="130343888" sldId="477"/>
            <ac:spMk id="36" creationId="{36E2BF94-3EAD-7B47-C455-00048DBAB69F}"/>
          </ac:spMkLst>
        </pc:spChg>
        <pc:spChg chg="add mod">
          <ac:chgData name="Sacha LUTOFF" userId="a37079e7ccb5967d" providerId="LiveId" clId="{3C86A063-1E5F-47D7-B061-9FA10FF9D579}" dt="2025-06-12T09:07:26.176" v="870"/>
          <ac:spMkLst>
            <pc:docMk/>
            <pc:sldMk cId="130343888" sldId="477"/>
            <ac:spMk id="38" creationId="{1E9BD802-B340-826F-F0F4-6DABCAA12A61}"/>
          </ac:spMkLst>
        </pc:spChg>
        <pc:spChg chg="add mod">
          <ac:chgData name="Sacha LUTOFF" userId="a37079e7ccb5967d" providerId="LiveId" clId="{3C86A063-1E5F-47D7-B061-9FA10FF9D579}" dt="2025-06-12T09:07:26.176" v="870"/>
          <ac:spMkLst>
            <pc:docMk/>
            <pc:sldMk cId="130343888" sldId="477"/>
            <ac:spMk id="41" creationId="{404914B5-FE27-8CBD-E5A7-C6B494BDA314}"/>
          </ac:spMkLst>
        </pc:spChg>
        <pc:spChg chg="add del mod topLvl">
          <ac:chgData name="Sacha LUTOFF" userId="a37079e7ccb5967d" providerId="LiveId" clId="{3C86A063-1E5F-47D7-B061-9FA10FF9D579}" dt="2025-06-12T09:07:34.354" v="873" actId="478"/>
          <ac:spMkLst>
            <pc:docMk/>
            <pc:sldMk cId="130343888" sldId="477"/>
            <ac:spMk id="45" creationId="{B2C7F437-D9CB-4D2B-E800-7254C55EED9E}"/>
          </ac:spMkLst>
        </pc:spChg>
        <pc:spChg chg="add del mod topLvl">
          <ac:chgData name="Sacha LUTOFF" userId="a37079e7ccb5967d" providerId="LiveId" clId="{3C86A063-1E5F-47D7-B061-9FA10FF9D579}" dt="2025-06-12T09:10:59.298" v="933" actId="478"/>
          <ac:spMkLst>
            <pc:docMk/>
            <pc:sldMk cId="130343888" sldId="477"/>
            <ac:spMk id="48" creationId="{53C91F67-811E-45D4-18A7-98689AF7B721}"/>
          </ac:spMkLst>
        </pc:spChg>
        <pc:spChg chg="add del mod">
          <ac:chgData name="Sacha LUTOFF" userId="a37079e7ccb5967d" providerId="LiveId" clId="{3C86A063-1E5F-47D7-B061-9FA10FF9D579}" dt="2025-06-12T09:13:14.630" v="967" actId="478"/>
          <ac:spMkLst>
            <pc:docMk/>
            <pc:sldMk cId="130343888" sldId="477"/>
            <ac:spMk id="64" creationId="{C92A61ED-3860-1AFB-18F9-35428F32A6D5}"/>
          </ac:spMkLst>
        </pc:spChg>
        <pc:spChg chg="add del">
          <ac:chgData name="Sacha LUTOFF" userId="a37079e7ccb5967d" providerId="LiveId" clId="{3C86A063-1E5F-47D7-B061-9FA10FF9D579}" dt="2025-06-12T09:13:16.690" v="969" actId="22"/>
          <ac:spMkLst>
            <pc:docMk/>
            <pc:sldMk cId="130343888" sldId="477"/>
            <ac:spMk id="66" creationId="{99A789D4-069B-C9FF-1538-54B871F3110C}"/>
          </ac:spMkLst>
        </pc:spChg>
        <pc:spChg chg="add del">
          <ac:chgData name="Sacha LUTOFF" userId="a37079e7ccb5967d" providerId="LiveId" clId="{3C86A063-1E5F-47D7-B061-9FA10FF9D579}" dt="2025-06-12T09:13:20.489" v="972" actId="22"/>
          <ac:spMkLst>
            <pc:docMk/>
            <pc:sldMk cId="130343888" sldId="477"/>
            <ac:spMk id="68" creationId="{28DD0F86-6CF0-2833-154D-7D32B7DFE665}"/>
          </ac:spMkLst>
        </pc:spChg>
        <pc:spChg chg="add del mod">
          <ac:chgData name="Sacha LUTOFF" userId="a37079e7ccb5967d" providerId="LiveId" clId="{3C86A063-1E5F-47D7-B061-9FA10FF9D579}" dt="2025-06-12T09:13:49.006" v="988" actId="478"/>
          <ac:spMkLst>
            <pc:docMk/>
            <pc:sldMk cId="130343888" sldId="477"/>
            <ac:spMk id="70" creationId="{710956CE-04DD-FE68-3955-17C458261D4D}"/>
          </ac:spMkLst>
        </pc:spChg>
        <pc:spChg chg="add del">
          <ac:chgData name="Sacha LUTOFF" userId="a37079e7ccb5967d" providerId="LiveId" clId="{3C86A063-1E5F-47D7-B061-9FA10FF9D579}" dt="2025-06-12T09:13:52.537" v="990" actId="22"/>
          <ac:spMkLst>
            <pc:docMk/>
            <pc:sldMk cId="130343888" sldId="477"/>
            <ac:spMk id="72" creationId="{05F7E453-BF62-57A7-763A-32DC875A18B1}"/>
          </ac:spMkLst>
        </pc:spChg>
        <pc:spChg chg="add del">
          <ac:chgData name="Sacha LUTOFF" userId="a37079e7ccb5967d" providerId="LiveId" clId="{3C86A063-1E5F-47D7-B061-9FA10FF9D579}" dt="2025-06-12T09:13:54.572" v="992" actId="22"/>
          <ac:spMkLst>
            <pc:docMk/>
            <pc:sldMk cId="130343888" sldId="477"/>
            <ac:spMk id="74" creationId="{D9555C09-C777-0F33-BCA8-F3D523916DFD}"/>
          </ac:spMkLst>
        </pc:spChg>
        <pc:spChg chg="add del">
          <ac:chgData name="Sacha LUTOFF" userId="a37079e7ccb5967d" providerId="LiveId" clId="{3C86A063-1E5F-47D7-B061-9FA10FF9D579}" dt="2025-06-12T09:14:22.786" v="1000" actId="22"/>
          <ac:spMkLst>
            <pc:docMk/>
            <pc:sldMk cId="130343888" sldId="477"/>
            <ac:spMk id="76" creationId="{68562257-B5B1-B737-5ECA-E563BEBB59D7}"/>
          </ac:spMkLst>
        </pc:spChg>
        <pc:spChg chg="add del">
          <ac:chgData name="Sacha LUTOFF" userId="a37079e7ccb5967d" providerId="LiveId" clId="{3C86A063-1E5F-47D7-B061-9FA10FF9D579}" dt="2025-06-12T09:14:41.168" v="1007" actId="22"/>
          <ac:spMkLst>
            <pc:docMk/>
            <pc:sldMk cId="130343888" sldId="477"/>
            <ac:spMk id="78" creationId="{1B2C331E-263A-AB60-2B2A-9CC2772F5D32}"/>
          </ac:spMkLst>
        </pc:spChg>
        <pc:spChg chg="add mod">
          <ac:chgData name="Sacha LUTOFF" userId="a37079e7ccb5967d" providerId="LiveId" clId="{3C86A063-1E5F-47D7-B061-9FA10FF9D579}" dt="2025-06-12T12:44:25.488" v="1999" actId="1076"/>
          <ac:spMkLst>
            <pc:docMk/>
            <pc:sldMk cId="130343888" sldId="477"/>
            <ac:spMk id="82" creationId="{7B65FC80-1D80-FA70-8AD6-349112EF6D0A}"/>
          </ac:spMkLst>
        </pc:spChg>
        <pc:grpChg chg="add del mod topLvl">
          <ac:chgData name="Sacha LUTOFF" userId="a37079e7ccb5967d" providerId="LiveId" clId="{3C86A063-1E5F-47D7-B061-9FA10FF9D579}" dt="2025-06-12T09:22:21.945" v="1467" actId="164"/>
          <ac:grpSpMkLst>
            <pc:docMk/>
            <pc:sldMk cId="130343888" sldId="477"/>
            <ac:grpSpMk id="5" creationId="{6FCDED16-34CF-DDF4-DD8D-ABE14B3D5730}"/>
          </ac:grpSpMkLst>
        </pc:grpChg>
        <pc:grpChg chg="mod">
          <ac:chgData name="Sacha LUTOFF" userId="a37079e7ccb5967d" providerId="LiveId" clId="{3C86A063-1E5F-47D7-B061-9FA10FF9D579}" dt="2025-06-12T09:13:00.153" v="964" actId="404"/>
          <ac:grpSpMkLst>
            <pc:docMk/>
            <pc:sldMk cId="130343888" sldId="477"/>
            <ac:grpSpMk id="6" creationId="{CF5B55A6-962B-CE55-7611-C5CF73EB3EBD}"/>
          </ac:grpSpMkLst>
        </pc:grpChg>
        <pc:grpChg chg="add mod">
          <ac:chgData name="Sacha LUTOFF" userId="a37079e7ccb5967d" providerId="LiveId" clId="{3C86A063-1E5F-47D7-B061-9FA10FF9D579}" dt="2025-06-12T12:43:47.015" v="1965" actId="20577"/>
          <ac:grpSpMkLst>
            <pc:docMk/>
            <pc:sldMk cId="130343888" sldId="477"/>
            <ac:grpSpMk id="12" creationId="{803726B2-F656-FB72-5F8E-F55949AE9E49}"/>
          </ac:grpSpMkLst>
        </pc:grpChg>
        <pc:grpChg chg="mod">
          <ac:chgData name="Sacha LUTOFF" userId="a37079e7ccb5967d" providerId="LiveId" clId="{3C86A063-1E5F-47D7-B061-9FA10FF9D579}" dt="2025-06-12T12:43:47.015" v="1965" actId="20577"/>
          <ac:grpSpMkLst>
            <pc:docMk/>
            <pc:sldMk cId="130343888" sldId="477"/>
            <ac:grpSpMk id="13" creationId="{85CB5E73-DC25-4090-C31A-A6310FC9CA70}"/>
          </ac:grpSpMkLst>
        </pc:grpChg>
        <pc:grpChg chg="add mod">
          <ac:chgData name="Sacha LUTOFF" userId="a37079e7ccb5967d" providerId="LiveId" clId="{3C86A063-1E5F-47D7-B061-9FA10FF9D579}" dt="2025-06-12T09:14:29.109" v="1005" actId="404"/>
          <ac:grpSpMkLst>
            <pc:docMk/>
            <pc:sldMk cId="130343888" sldId="477"/>
            <ac:grpSpMk id="17" creationId="{77192210-4D6F-9A53-F781-23335C99F2CB}"/>
          </ac:grpSpMkLst>
        </pc:grpChg>
        <pc:grpChg chg="mod">
          <ac:chgData name="Sacha LUTOFF" userId="a37079e7ccb5967d" providerId="LiveId" clId="{3C86A063-1E5F-47D7-B061-9FA10FF9D579}" dt="2025-06-12T09:14:29.109" v="1005" actId="404"/>
          <ac:grpSpMkLst>
            <pc:docMk/>
            <pc:sldMk cId="130343888" sldId="477"/>
            <ac:grpSpMk id="18" creationId="{CA574573-0109-2BD8-02E0-8294D1103638}"/>
          </ac:grpSpMkLst>
        </pc:grpChg>
        <pc:grpChg chg="add mod">
          <ac:chgData name="Sacha LUTOFF" userId="a37079e7ccb5967d" providerId="LiveId" clId="{3C86A063-1E5F-47D7-B061-9FA10FF9D579}" dt="2025-06-12T12:44:12.398" v="1986"/>
          <ac:grpSpMkLst>
            <pc:docMk/>
            <pc:sldMk cId="130343888" sldId="477"/>
            <ac:grpSpMk id="22" creationId="{2D2B11FF-0F0D-B7F3-4740-D11B24FD44D4}"/>
          </ac:grpSpMkLst>
        </pc:grpChg>
        <pc:grpChg chg="mod">
          <ac:chgData name="Sacha LUTOFF" userId="a37079e7ccb5967d" providerId="LiveId" clId="{3C86A063-1E5F-47D7-B061-9FA10FF9D579}" dt="2025-06-12T12:44:12.398" v="1986"/>
          <ac:grpSpMkLst>
            <pc:docMk/>
            <pc:sldMk cId="130343888" sldId="477"/>
            <ac:grpSpMk id="23" creationId="{AEACF03C-0B6C-8369-964E-56DFE4BBD124}"/>
          </ac:grpSpMkLst>
        </pc:grpChg>
        <pc:grpChg chg="add mod">
          <ac:chgData name="Sacha LUTOFF" userId="a37079e7ccb5967d" providerId="LiveId" clId="{3C86A063-1E5F-47D7-B061-9FA10FF9D579}" dt="2025-06-12T09:13:59.566" v="997" actId="404"/>
          <ac:grpSpMkLst>
            <pc:docMk/>
            <pc:sldMk cId="130343888" sldId="477"/>
            <ac:grpSpMk id="27" creationId="{A7B9C27F-D9F5-CFD2-2B60-C9DB74F1D49B}"/>
          </ac:grpSpMkLst>
        </pc:grpChg>
        <pc:grpChg chg="mod">
          <ac:chgData name="Sacha LUTOFF" userId="a37079e7ccb5967d" providerId="LiveId" clId="{3C86A063-1E5F-47D7-B061-9FA10FF9D579}" dt="2025-06-12T09:13:59.566" v="997" actId="404"/>
          <ac:grpSpMkLst>
            <pc:docMk/>
            <pc:sldMk cId="130343888" sldId="477"/>
            <ac:grpSpMk id="28" creationId="{2F96F88A-275E-A5E6-8AF1-E1DED30D50A3}"/>
          </ac:grpSpMkLst>
        </pc:grpChg>
        <pc:grpChg chg="add mod">
          <ac:chgData name="Sacha LUTOFF" userId="a37079e7ccb5967d" providerId="LiveId" clId="{3C86A063-1E5F-47D7-B061-9FA10FF9D579}" dt="2025-06-12T09:13:25.873" v="977" actId="404"/>
          <ac:grpSpMkLst>
            <pc:docMk/>
            <pc:sldMk cId="130343888" sldId="477"/>
            <ac:grpSpMk id="32" creationId="{82E8E29B-E656-DDB7-DB9F-29CE4A47B29D}"/>
          </ac:grpSpMkLst>
        </pc:grpChg>
        <pc:grpChg chg="mod">
          <ac:chgData name="Sacha LUTOFF" userId="a37079e7ccb5967d" providerId="LiveId" clId="{3C86A063-1E5F-47D7-B061-9FA10FF9D579}" dt="2025-06-12T09:13:25.873" v="977" actId="404"/>
          <ac:grpSpMkLst>
            <pc:docMk/>
            <pc:sldMk cId="130343888" sldId="477"/>
            <ac:grpSpMk id="33" creationId="{416B31A3-E2F7-33AD-0344-A0DC19C246BA}"/>
          </ac:grpSpMkLst>
        </pc:grpChg>
        <pc:grpChg chg="add mod">
          <ac:chgData name="Sacha LUTOFF" userId="a37079e7ccb5967d" providerId="LiveId" clId="{3C86A063-1E5F-47D7-B061-9FA10FF9D579}" dt="2025-06-12T09:07:26.176" v="870"/>
          <ac:grpSpMkLst>
            <pc:docMk/>
            <pc:sldMk cId="130343888" sldId="477"/>
            <ac:grpSpMk id="37" creationId="{BF9BF21D-A67A-8B22-4D1B-495AE0221707}"/>
          </ac:grpSpMkLst>
        </pc:grpChg>
        <pc:grpChg chg="add mod">
          <ac:chgData name="Sacha LUTOFF" userId="a37079e7ccb5967d" providerId="LiveId" clId="{3C86A063-1E5F-47D7-B061-9FA10FF9D579}" dt="2025-06-12T09:07:26.176" v="870"/>
          <ac:grpSpMkLst>
            <pc:docMk/>
            <pc:sldMk cId="130343888" sldId="477"/>
            <ac:grpSpMk id="39" creationId="{660D90F4-DA5B-2810-5F7C-9A35D2AEC752}"/>
          </ac:grpSpMkLst>
        </pc:grpChg>
        <pc:grpChg chg="add mod">
          <ac:chgData name="Sacha LUTOFF" userId="a37079e7ccb5967d" providerId="LiveId" clId="{3C86A063-1E5F-47D7-B061-9FA10FF9D579}" dt="2025-06-12T09:07:26.176" v="870"/>
          <ac:grpSpMkLst>
            <pc:docMk/>
            <pc:sldMk cId="130343888" sldId="477"/>
            <ac:grpSpMk id="40" creationId="{456750C9-C00E-73F6-8520-C078C95A93D8}"/>
          </ac:grpSpMkLst>
        </pc:grpChg>
        <pc:grpChg chg="add del mod">
          <ac:chgData name="Sacha LUTOFF" userId="a37079e7ccb5967d" providerId="LiveId" clId="{3C86A063-1E5F-47D7-B061-9FA10FF9D579}" dt="2025-06-12T09:07:34.354" v="873" actId="478"/>
          <ac:grpSpMkLst>
            <pc:docMk/>
            <pc:sldMk cId="130343888" sldId="477"/>
            <ac:grpSpMk id="44" creationId="{13714673-240D-39C5-26D1-163FC72DA904}"/>
          </ac:grpSpMkLst>
        </pc:grpChg>
        <pc:grpChg chg="add del mod topLvl">
          <ac:chgData name="Sacha LUTOFF" userId="a37079e7ccb5967d" providerId="LiveId" clId="{3C86A063-1E5F-47D7-B061-9FA10FF9D579}" dt="2025-06-12T09:07:44.226" v="877" actId="21"/>
          <ac:grpSpMkLst>
            <pc:docMk/>
            <pc:sldMk cId="130343888" sldId="477"/>
            <ac:grpSpMk id="46" creationId="{ADF8191F-9A90-226F-3599-2DBCE251EB7B}"/>
          </ac:grpSpMkLst>
        </pc:grpChg>
        <pc:grpChg chg="add del mod">
          <ac:chgData name="Sacha LUTOFF" userId="a37079e7ccb5967d" providerId="LiveId" clId="{3C86A063-1E5F-47D7-B061-9FA10FF9D579}" dt="2025-06-12T09:07:36.541" v="874" actId="478"/>
          <ac:grpSpMkLst>
            <pc:docMk/>
            <pc:sldMk cId="130343888" sldId="477"/>
            <ac:grpSpMk id="47" creationId="{2AE7BE29-EC2F-106B-E979-0EA1D078DFCC}"/>
          </ac:grpSpMkLst>
        </pc:grpChg>
        <pc:grpChg chg="add mod">
          <ac:chgData name="Sacha LUTOFF" userId="a37079e7ccb5967d" providerId="LiveId" clId="{3C86A063-1E5F-47D7-B061-9FA10FF9D579}" dt="2025-06-12T09:23:49.214" v="1488" actId="1036"/>
          <ac:grpSpMkLst>
            <pc:docMk/>
            <pc:sldMk cId="130343888" sldId="477"/>
            <ac:grpSpMk id="52" creationId="{6BD6CB54-22F2-5F3C-0C01-95D42B4B996A}"/>
          </ac:grpSpMkLst>
        </pc:grpChg>
        <pc:grpChg chg="add mod">
          <ac:chgData name="Sacha LUTOFF" userId="a37079e7ccb5967d" providerId="LiveId" clId="{3C86A063-1E5F-47D7-B061-9FA10FF9D579}" dt="2025-06-12T09:23:52.619" v="1494" actId="1035"/>
          <ac:grpSpMkLst>
            <pc:docMk/>
            <pc:sldMk cId="130343888" sldId="477"/>
            <ac:grpSpMk id="58" creationId="{7ABCB419-AB6A-A920-3610-87FC7F37CB1A}"/>
          </ac:grpSpMkLst>
        </pc:grpChg>
        <pc:grpChg chg="add mod">
          <ac:chgData name="Sacha LUTOFF" userId="a37079e7ccb5967d" providerId="LiveId" clId="{3C86A063-1E5F-47D7-B061-9FA10FF9D579}" dt="2025-06-12T12:44:07.776" v="1985" actId="1076"/>
          <ac:grpSpMkLst>
            <pc:docMk/>
            <pc:sldMk cId="130343888" sldId="477"/>
            <ac:grpSpMk id="59" creationId="{002744B0-67A3-6452-152A-6AA711BF02D6}"/>
          </ac:grpSpMkLst>
        </pc:grpChg>
        <pc:grpChg chg="add del mod">
          <ac:chgData name="Sacha LUTOFF" userId="a37079e7ccb5967d" providerId="LiveId" clId="{3C86A063-1E5F-47D7-B061-9FA10FF9D579}" dt="2025-06-12T09:21:50.812" v="1460" actId="478"/>
          <ac:grpSpMkLst>
            <pc:docMk/>
            <pc:sldMk cId="130343888" sldId="477"/>
            <ac:grpSpMk id="60" creationId="{B89B1E98-305F-CD2D-AF62-E766F95E3974}"/>
          </ac:grpSpMkLst>
        </pc:grpChg>
        <pc:grpChg chg="add mod">
          <ac:chgData name="Sacha LUTOFF" userId="a37079e7ccb5967d" providerId="LiveId" clId="{3C86A063-1E5F-47D7-B061-9FA10FF9D579}" dt="2025-06-12T09:23:52.619" v="1494" actId="1035"/>
          <ac:grpSpMkLst>
            <pc:docMk/>
            <pc:sldMk cId="130343888" sldId="477"/>
            <ac:grpSpMk id="61" creationId="{52D6F801-9DC8-B035-ED62-650A079FE97B}"/>
          </ac:grpSpMkLst>
        </pc:grpChg>
        <pc:grpChg chg="add mod">
          <ac:chgData name="Sacha LUTOFF" userId="a37079e7ccb5967d" providerId="LiveId" clId="{3C86A063-1E5F-47D7-B061-9FA10FF9D579}" dt="2025-06-12T12:44:58.062" v="2001" actId="1076"/>
          <ac:grpSpMkLst>
            <pc:docMk/>
            <pc:sldMk cId="130343888" sldId="477"/>
            <ac:grpSpMk id="62" creationId="{EE566357-1C66-C319-96E2-790DB12AC766}"/>
          </ac:grpSpMkLst>
        </pc:grpChg>
        <pc:grpChg chg="add mod">
          <ac:chgData name="Sacha LUTOFF" userId="a37079e7ccb5967d" providerId="LiveId" clId="{3C86A063-1E5F-47D7-B061-9FA10FF9D579}" dt="2025-06-12T09:23:52.619" v="1494" actId="1035"/>
          <ac:grpSpMkLst>
            <pc:docMk/>
            <pc:sldMk cId="130343888" sldId="477"/>
            <ac:grpSpMk id="81" creationId="{8E8FC16F-C180-4F94-845B-AC1A4AA9330D}"/>
          </ac:grpSpMkLst>
        </pc:grpChg>
        <pc:picChg chg="del mod">
          <ac:chgData name="Sacha LUTOFF" userId="a37079e7ccb5967d" providerId="LiveId" clId="{3C86A063-1E5F-47D7-B061-9FA10FF9D579}" dt="2025-06-12T09:06:10.441" v="813" actId="478"/>
          <ac:picMkLst>
            <pc:docMk/>
            <pc:sldMk cId="130343888" sldId="477"/>
            <ac:picMk id="10" creationId="{81981F27-F01B-6483-A4FE-AFF8A1452757}"/>
          </ac:picMkLst>
        </pc:picChg>
        <pc:picChg chg="del mod">
          <ac:chgData name="Sacha LUTOFF" userId="a37079e7ccb5967d" providerId="LiveId" clId="{3C86A063-1E5F-47D7-B061-9FA10FF9D579}" dt="2025-06-12T09:06:12.822" v="816" actId="478"/>
          <ac:picMkLst>
            <pc:docMk/>
            <pc:sldMk cId="130343888" sldId="477"/>
            <ac:picMk id="11" creationId="{DBC4CCD2-B022-18D5-6884-4AB6D7F10F6A}"/>
          </ac:picMkLst>
        </pc:picChg>
        <pc:picChg chg="add mod">
          <ac:chgData name="Sacha LUTOFF" userId="a37079e7ccb5967d" providerId="LiveId" clId="{3C86A063-1E5F-47D7-B061-9FA10FF9D579}" dt="2025-06-12T09:07:26.176" v="870"/>
          <ac:picMkLst>
            <pc:docMk/>
            <pc:sldMk cId="130343888" sldId="477"/>
            <ac:picMk id="42" creationId="{06032771-5F0D-D46D-4189-0E6250675929}"/>
          </ac:picMkLst>
        </pc:picChg>
        <pc:picChg chg="add mod">
          <ac:chgData name="Sacha LUTOFF" userId="a37079e7ccb5967d" providerId="LiveId" clId="{3C86A063-1E5F-47D7-B061-9FA10FF9D579}" dt="2025-06-12T09:07:26.176" v="870"/>
          <ac:picMkLst>
            <pc:docMk/>
            <pc:sldMk cId="130343888" sldId="477"/>
            <ac:picMk id="43" creationId="{4D254F00-4FF0-80D1-8642-A905774D0D2E}"/>
          </ac:picMkLst>
        </pc:picChg>
        <pc:picChg chg="add del mod">
          <ac:chgData name="Sacha LUTOFF" userId="a37079e7ccb5967d" providerId="LiveId" clId="{3C86A063-1E5F-47D7-B061-9FA10FF9D579}" dt="2025-06-12T09:07:36.541" v="874" actId="478"/>
          <ac:picMkLst>
            <pc:docMk/>
            <pc:sldMk cId="130343888" sldId="477"/>
            <ac:picMk id="49" creationId="{7842AE4E-91B7-5002-873C-42C480183D58}"/>
          </ac:picMkLst>
        </pc:picChg>
        <pc:picChg chg="add del mod topLvl">
          <ac:chgData name="Sacha LUTOFF" userId="a37079e7ccb5967d" providerId="LiveId" clId="{3C86A063-1E5F-47D7-B061-9FA10FF9D579}" dt="2025-06-12T09:07:44.226" v="877" actId="21"/>
          <ac:picMkLst>
            <pc:docMk/>
            <pc:sldMk cId="130343888" sldId="477"/>
            <ac:picMk id="50" creationId="{5E76710E-A2B6-FB78-E2AE-BB4E6646A16D}"/>
          </ac:picMkLst>
        </pc:picChg>
        <pc:picChg chg="add mod">
          <ac:chgData name="Sacha LUTOFF" userId="a37079e7ccb5967d" providerId="LiveId" clId="{3C86A063-1E5F-47D7-B061-9FA10FF9D579}" dt="2025-06-12T09:14:29.109" v="1005" actId="404"/>
          <ac:picMkLst>
            <pc:docMk/>
            <pc:sldMk cId="130343888" sldId="477"/>
            <ac:picMk id="51" creationId="{5E76710E-A2B6-FB78-E2AE-BB4E6646A16D}"/>
          </ac:picMkLst>
        </pc:picChg>
        <pc:picChg chg="add mod">
          <ac:chgData name="Sacha LUTOFF" userId="a37079e7ccb5967d" providerId="LiveId" clId="{3C86A063-1E5F-47D7-B061-9FA10FF9D579}" dt="2025-06-12T09:13:59.566" v="997" actId="404"/>
          <ac:picMkLst>
            <pc:docMk/>
            <pc:sldMk cId="130343888" sldId="477"/>
            <ac:picMk id="53" creationId="{97F5332B-3376-4A89-562F-9B6E2CA9D71D}"/>
          </ac:picMkLst>
        </pc:picChg>
        <pc:picChg chg="add mod">
          <ac:chgData name="Sacha LUTOFF" userId="a37079e7ccb5967d" providerId="LiveId" clId="{3C86A063-1E5F-47D7-B061-9FA10FF9D579}" dt="2025-06-12T09:13:25.873" v="977" actId="404"/>
          <ac:picMkLst>
            <pc:docMk/>
            <pc:sldMk cId="130343888" sldId="477"/>
            <ac:picMk id="54" creationId="{8354672F-579E-C44E-4999-A971BBD9EB4E}"/>
          </ac:picMkLst>
        </pc:picChg>
        <pc:picChg chg="add mod">
          <ac:chgData name="Sacha LUTOFF" userId="a37079e7ccb5967d" providerId="LiveId" clId="{3C86A063-1E5F-47D7-B061-9FA10FF9D579}" dt="2025-06-12T12:43:47.015" v="1965" actId="20577"/>
          <ac:picMkLst>
            <pc:docMk/>
            <pc:sldMk cId="130343888" sldId="477"/>
            <ac:picMk id="55" creationId="{DA94476A-27AD-8CC8-69CD-9F1935A6CECB}"/>
          </ac:picMkLst>
        </pc:picChg>
        <pc:picChg chg="add mod">
          <ac:chgData name="Sacha LUTOFF" userId="a37079e7ccb5967d" providerId="LiveId" clId="{3C86A063-1E5F-47D7-B061-9FA10FF9D579}" dt="2025-06-12T12:44:41.853" v="2000" actId="1076"/>
          <ac:picMkLst>
            <pc:docMk/>
            <pc:sldMk cId="130343888" sldId="477"/>
            <ac:picMk id="56" creationId="{04738D1A-D376-0D5E-0F99-E88A23534A37}"/>
          </ac:picMkLst>
        </pc:picChg>
        <pc:picChg chg="add del mod topLvl modCrop">
          <ac:chgData name="Sacha LUTOFF" userId="a37079e7ccb5967d" providerId="LiveId" clId="{3C86A063-1E5F-47D7-B061-9FA10FF9D579}" dt="2025-06-12T09:21:50.812" v="1460" actId="478"/>
          <ac:picMkLst>
            <pc:docMk/>
            <pc:sldMk cId="130343888" sldId="477"/>
            <ac:picMk id="57" creationId="{2271A975-2369-78B3-EB39-421EA6E8B9A6}"/>
          </ac:picMkLst>
        </pc:picChg>
        <pc:picChg chg="add mod">
          <ac:chgData name="Sacha LUTOFF" userId="a37079e7ccb5967d" providerId="LiveId" clId="{3C86A063-1E5F-47D7-B061-9FA10FF9D579}" dt="2025-06-12T09:22:21.945" v="1467" actId="164"/>
          <ac:picMkLst>
            <pc:docMk/>
            <pc:sldMk cId="130343888" sldId="477"/>
            <ac:picMk id="79" creationId="{DAF52C25-4B1D-31AD-96D8-3B97A14E4DA4}"/>
          </ac:picMkLst>
        </pc:picChg>
        <pc:picChg chg="add mod">
          <ac:chgData name="Sacha LUTOFF" userId="a37079e7ccb5967d" providerId="LiveId" clId="{3C86A063-1E5F-47D7-B061-9FA10FF9D579}" dt="2025-06-12T09:22:21.945" v="1467" actId="164"/>
          <ac:picMkLst>
            <pc:docMk/>
            <pc:sldMk cId="130343888" sldId="477"/>
            <ac:picMk id="80" creationId="{EA8AE1EC-A682-01A0-2F0D-A9B0B392D954}"/>
          </ac:picMkLst>
        </pc:picChg>
        <pc:picChg chg="add mod">
          <ac:chgData name="Sacha LUTOFF" userId="a37079e7ccb5967d" providerId="LiveId" clId="{3C86A063-1E5F-47D7-B061-9FA10FF9D579}" dt="2025-06-12T09:33:20.170" v="1577" actId="1076"/>
          <ac:picMkLst>
            <pc:docMk/>
            <pc:sldMk cId="130343888" sldId="477"/>
            <ac:picMk id="84" creationId="{71CE62C0-A73C-37A8-3D2C-422887EE1146}"/>
          </ac:picMkLst>
        </pc:picChg>
        <pc:picChg chg="add del">
          <ac:chgData name="Sacha LUTOFF" userId="a37079e7ccb5967d" providerId="LiveId" clId="{3C86A063-1E5F-47D7-B061-9FA10FF9D579}" dt="2025-06-12T09:30:56.114" v="1548" actId="22"/>
          <ac:picMkLst>
            <pc:docMk/>
            <pc:sldMk cId="130343888" sldId="477"/>
            <ac:picMk id="86" creationId="{B64814BD-2649-6C50-BA50-E1A5EEF4A9A9}"/>
          </ac:picMkLst>
        </pc:picChg>
        <pc:picChg chg="add del mod">
          <ac:chgData name="Sacha LUTOFF" userId="a37079e7ccb5967d" providerId="LiveId" clId="{3C86A063-1E5F-47D7-B061-9FA10FF9D579}" dt="2025-06-12T09:33:46.422" v="1593" actId="478"/>
          <ac:picMkLst>
            <pc:docMk/>
            <pc:sldMk cId="130343888" sldId="477"/>
            <ac:picMk id="87" creationId="{47D7C9B5-0CC4-C1A0-C403-0B77C7FFEF50}"/>
          </ac:picMkLst>
        </pc:picChg>
        <pc:picChg chg="add del mod">
          <ac:chgData name="Sacha LUTOFF" userId="a37079e7ccb5967d" providerId="LiveId" clId="{3C86A063-1E5F-47D7-B061-9FA10FF9D579}" dt="2025-06-12T09:33:47.663" v="1594" actId="478"/>
          <ac:picMkLst>
            <pc:docMk/>
            <pc:sldMk cId="130343888" sldId="477"/>
            <ac:picMk id="88" creationId="{3B10D8CB-D1B8-347C-9434-479AF04FACDE}"/>
          </ac:picMkLst>
        </pc:picChg>
        <pc:picChg chg="add del mod">
          <ac:chgData name="Sacha LUTOFF" userId="a37079e7ccb5967d" providerId="LiveId" clId="{3C86A063-1E5F-47D7-B061-9FA10FF9D579}" dt="2025-06-12T09:33:40.755" v="1591" actId="478"/>
          <ac:picMkLst>
            <pc:docMk/>
            <pc:sldMk cId="130343888" sldId="477"/>
            <ac:picMk id="89" creationId="{B6BE25FB-B23A-2D43-5182-F17A2251532F}"/>
          </ac:picMkLst>
        </pc:picChg>
        <pc:picChg chg="add del mod">
          <ac:chgData name="Sacha LUTOFF" userId="a37079e7ccb5967d" providerId="LiveId" clId="{3C86A063-1E5F-47D7-B061-9FA10FF9D579}" dt="2025-06-12T09:31:33.558" v="1560" actId="478"/>
          <ac:picMkLst>
            <pc:docMk/>
            <pc:sldMk cId="130343888" sldId="477"/>
            <ac:picMk id="90" creationId="{98C32E86-6AA2-9626-2C3B-53BE8E7C7338}"/>
          </ac:picMkLst>
        </pc:picChg>
        <pc:picChg chg="add mod">
          <ac:chgData name="Sacha LUTOFF" userId="a37079e7ccb5967d" providerId="LiveId" clId="{3C86A063-1E5F-47D7-B061-9FA10FF9D579}" dt="2025-06-12T09:33:36.061" v="1588" actId="1076"/>
          <ac:picMkLst>
            <pc:docMk/>
            <pc:sldMk cId="130343888" sldId="477"/>
            <ac:picMk id="92" creationId="{42F496D8-569E-F522-5DF7-A9A9B9443BA1}"/>
          </ac:picMkLst>
        </pc:picChg>
        <pc:picChg chg="add mod">
          <ac:chgData name="Sacha LUTOFF" userId="a37079e7ccb5967d" providerId="LiveId" clId="{3C86A063-1E5F-47D7-B061-9FA10FF9D579}" dt="2025-06-12T09:31:40.234" v="1563"/>
          <ac:picMkLst>
            <pc:docMk/>
            <pc:sldMk cId="130343888" sldId="477"/>
            <ac:picMk id="93" creationId="{4EAE5E8D-E1C3-313D-4BF5-676C047D0BD8}"/>
          </ac:picMkLst>
        </pc:picChg>
        <pc:picChg chg="add del mod">
          <ac:chgData name="Sacha LUTOFF" userId="a37079e7ccb5967d" providerId="LiveId" clId="{3C86A063-1E5F-47D7-B061-9FA10FF9D579}" dt="2025-06-12T09:33:45.181" v="1592" actId="478"/>
          <ac:picMkLst>
            <pc:docMk/>
            <pc:sldMk cId="130343888" sldId="477"/>
            <ac:picMk id="94" creationId="{35638D4B-E3B5-C1F2-65CA-751F801189BA}"/>
          </ac:picMkLst>
        </pc:picChg>
        <pc:picChg chg="add mod">
          <ac:chgData name="Sacha LUTOFF" userId="a37079e7ccb5967d" providerId="LiveId" clId="{3C86A063-1E5F-47D7-B061-9FA10FF9D579}" dt="2025-06-12T12:46:31.391" v="2002" actId="1076"/>
          <ac:picMkLst>
            <pc:docMk/>
            <pc:sldMk cId="130343888" sldId="477"/>
            <ac:picMk id="96" creationId="{6AD0A50D-80BB-0AD2-8606-03169F1E2568}"/>
          </ac:picMkLst>
        </pc:picChg>
        <pc:picChg chg="add mod">
          <ac:chgData name="Sacha LUTOFF" userId="a37079e7ccb5967d" providerId="LiveId" clId="{3C86A063-1E5F-47D7-B061-9FA10FF9D579}" dt="2025-06-12T12:44:04.968" v="1984" actId="1076"/>
          <ac:picMkLst>
            <pc:docMk/>
            <pc:sldMk cId="130343888" sldId="477"/>
            <ac:picMk id="97" creationId="{5A4CB71B-22FD-D863-CFA4-89A7F967169A}"/>
          </ac:picMkLst>
        </pc:picChg>
        <pc:picChg chg="add mod">
          <ac:chgData name="Sacha LUTOFF" userId="a37079e7ccb5967d" providerId="LiveId" clId="{3C86A063-1E5F-47D7-B061-9FA10FF9D579}" dt="2025-06-12T09:34:18.350" v="1608" actId="1076"/>
          <ac:picMkLst>
            <pc:docMk/>
            <pc:sldMk cId="130343888" sldId="477"/>
            <ac:picMk id="98" creationId="{9AE5798B-B87E-1F51-2AF2-F9662BD71A07}"/>
          </ac:picMkLst>
        </pc:picChg>
        <pc:picChg chg="add mod">
          <ac:chgData name="Sacha LUTOFF" userId="a37079e7ccb5967d" providerId="LiveId" clId="{3C86A063-1E5F-47D7-B061-9FA10FF9D579}" dt="2025-06-12T12:44:20.626" v="1997" actId="1076"/>
          <ac:picMkLst>
            <pc:docMk/>
            <pc:sldMk cId="130343888" sldId="477"/>
            <ac:picMk id="99" creationId="{E9C79A1A-575B-6EFD-54D9-B015747260C5}"/>
          </ac:picMkLst>
        </pc:picChg>
        <pc:picChg chg="add mod">
          <ac:chgData name="Sacha LUTOFF" userId="a37079e7ccb5967d" providerId="LiveId" clId="{3C86A063-1E5F-47D7-B061-9FA10FF9D579}" dt="2025-06-12T09:34:24.568" v="1612" actId="1076"/>
          <ac:picMkLst>
            <pc:docMk/>
            <pc:sldMk cId="130343888" sldId="477"/>
            <ac:picMk id="100" creationId="{4CCF01C0-4E6F-C527-B939-0757734BD46B}"/>
          </ac:picMkLst>
        </pc:picChg>
      </pc:sldChg>
      <pc:sldChg chg="addSp delSp modSp mod">
        <pc:chgData name="Sacha LUTOFF" userId="a37079e7ccb5967d" providerId="LiveId" clId="{3C86A063-1E5F-47D7-B061-9FA10FF9D579}" dt="2025-06-12T13:51:13.424" v="2077" actId="1076"/>
        <pc:sldMkLst>
          <pc:docMk/>
          <pc:sldMk cId="2479994927" sldId="484"/>
        </pc:sldMkLst>
        <pc:spChg chg="mod">
          <ac:chgData name="Sacha LUTOFF" userId="a37079e7ccb5967d" providerId="LiveId" clId="{3C86A063-1E5F-47D7-B061-9FA10FF9D579}" dt="2025-06-12T13:48:29.103" v="2053" actId="20577"/>
          <ac:spMkLst>
            <pc:docMk/>
            <pc:sldMk cId="2479994927" sldId="484"/>
            <ac:spMk id="2" creationId="{C57A8D8B-303C-6D4B-B61F-A070A6DD9932}"/>
          </ac:spMkLst>
        </pc:spChg>
        <pc:spChg chg="del">
          <ac:chgData name="Sacha LUTOFF" userId="a37079e7ccb5967d" providerId="LiveId" clId="{3C86A063-1E5F-47D7-B061-9FA10FF9D579}" dt="2025-06-12T13:48:08.365" v="2028" actId="478"/>
          <ac:spMkLst>
            <pc:docMk/>
            <pc:sldMk cId="2479994927" sldId="484"/>
            <ac:spMk id="3" creationId="{1A29E898-914E-FD75-898D-ED17D6B8990D}"/>
          </ac:spMkLst>
        </pc:spChg>
        <pc:spChg chg="add del mod">
          <ac:chgData name="Sacha LUTOFF" userId="a37079e7ccb5967d" providerId="LiveId" clId="{3C86A063-1E5F-47D7-B061-9FA10FF9D579}" dt="2025-06-12T13:48:10.506" v="2029" actId="478"/>
          <ac:spMkLst>
            <pc:docMk/>
            <pc:sldMk cId="2479994927" sldId="484"/>
            <ac:spMk id="6" creationId="{E5373EB2-CBCA-9B01-0560-FBC0B8CFCB18}"/>
          </ac:spMkLst>
        </pc:spChg>
        <pc:spChg chg="add del mod">
          <ac:chgData name="Sacha LUTOFF" userId="a37079e7ccb5967d" providerId="LiveId" clId="{3C86A063-1E5F-47D7-B061-9FA10FF9D579}" dt="2025-06-12T13:48:47.959" v="2060" actId="478"/>
          <ac:spMkLst>
            <pc:docMk/>
            <pc:sldMk cId="2479994927" sldId="484"/>
            <ac:spMk id="7" creationId="{F0ED9105-4137-A518-93A8-EA02C0770BB6}"/>
          </ac:spMkLst>
        </pc:spChg>
        <pc:spChg chg="add mod">
          <ac:chgData name="Sacha LUTOFF" userId="a37079e7ccb5967d" providerId="LiveId" clId="{3C86A063-1E5F-47D7-B061-9FA10FF9D579}" dt="2025-06-12T13:51:13.424" v="2077" actId="1076"/>
          <ac:spMkLst>
            <pc:docMk/>
            <pc:sldMk cId="2479994927" sldId="484"/>
            <ac:spMk id="9" creationId="{9156BC21-247E-EB1A-BE0D-1F86C47F612D}"/>
          </ac:spMkLst>
        </pc:spChg>
        <pc:picChg chg="add mod">
          <ac:chgData name="Sacha LUTOFF" userId="a37079e7ccb5967d" providerId="LiveId" clId="{3C86A063-1E5F-47D7-B061-9FA10FF9D579}" dt="2025-06-12T13:48:53.842" v="2063" actId="1076"/>
          <ac:picMkLst>
            <pc:docMk/>
            <pc:sldMk cId="2479994927" sldId="484"/>
            <ac:picMk id="8" creationId="{5D897727-9B57-2163-7E5D-E89E9B601070}"/>
          </ac:picMkLst>
        </pc:picChg>
        <pc:picChg chg="add mod">
          <ac:chgData name="Sacha LUTOFF" userId="a37079e7ccb5967d" providerId="LiveId" clId="{3C86A063-1E5F-47D7-B061-9FA10FF9D579}" dt="2025-06-12T13:48:55.088" v="2064" actId="1076"/>
          <ac:picMkLst>
            <pc:docMk/>
            <pc:sldMk cId="2479994927" sldId="484"/>
            <ac:picMk id="1026" creationId="{D43968E2-0378-19AF-9B7A-EFCC912F6939}"/>
          </ac:picMkLst>
        </pc:picChg>
      </pc:sldChg>
    </pc:docChg>
  </pc:docChgLst>
  <pc:docChgLst>
    <pc:chgData name="Sofian Archambault" userId="db12d9d74e99a5d3" providerId="Windows Live" clId="Web-{06E0EBCA-4116-969C-F2B3-860C71E14E3D}"/>
    <pc:docChg chg="modSld">
      <pc:chgData name="Sofian Archambault" userId="db12d9d74e99a5d3" providerId="Windows Live" clId="Web-{06E0EBCA-4116-969C-F2B3-860C71E14E3D}" dt="2025-05-15T12:01:20.928" v="67" actId="1076"/>
      <pc:docMkLst>
        <pc:docMk/>
      </pc:docMkLst>
      <pc:sldChg chg="addSp delSp modSp">
        <pc:chgData name="Sofian Archambault" userId="db12d9d74e99a5d3" providerId="Windows Live" clId="Web-{06E0EBCA-4116-969C-F2B3-860C71E14E3D}" dt="2025-05-15T12:01:20.928" v="67" actId="1076"/>
        <pc:sldMkLst>
          <pc:docMk/>
          <pc:sldMk cId="994995662" sldId="382"/>
        </pc:sldMkLst>
        <pc:picChg chg="add mod">
          <ac:chgData name="Sofian Archambault" userId="db12d9d74e99a5d3" providerId="Windows Live" clId="Web-{06E0EBCA-4116-969C-F2B3-860C71E14E3D}" dt="2025-05-15T12:00:59.630" v="63" actId="1076"/>
          <ac:picMkLst>
            <pc:docMk/>
            <pc:sldMk cId="994995662" sldId="382"/>
            <ac:picMk id="2" creationId="{66ACDD13-7DFB-523D-9655-C1470B77F2FF}"/>
          </ac:picMkLst>
        </pc:picChg>
      </pc:sldChg>
    </pc:docChg>
  </pc:docChgLst>
  <pc:docChgLst>
    <pc:chgData name="Akram Atouile" userId="d54f35c6555e4497" providerId="Windows Live" clId="Web-{9B3D4933-7E1F-5790-C3D9-295CFB171FD9}"/>
    <pc:docChg chg="addSld modSld">
      <pc:chgData name="Akram Atouile" userId="d54f35c6555e4497" providerId="Windows Live" clId="Web-{9B3D4933-7E1F-5790-C3D9-295CFB171FD9}" dt="2025-05-16T09:05:41.232" v="261" actId="1076"/>
      <pc:docMkLst>
        <pc:docMk/>
      </pc:docMkLst>
      <pc:sldChg chg="addSp delSp modSp add replId">
        <pc:chgData name="Akram Atouile" userId="d54f35c6555e4497" providerId="Windows Live" clId="Web-{9B3D4933-7E1F-5790-C3D9-295CFB171FD9}" dt="2025-05-16T09:05:41.232" v="261" actId="1076"/>
        <pc:sldMkLst>
          <pc:docMk/>
          <pc:sldMk cId="87138548" sldId="412"/>
        </pc:sldMkLst>
        <pc:spChg chg="mod">
          <ac:chgData name="Akram Atouile" userId="d54f35c6555e4497" providerId="Windows Live" clId="Web-{9B3D4933-7E1F-5790-C3D9-295CFB171FD9}" dt="2025-05-16T08:59:17.773" v="21" actId="20577"/>
          <ac:spMkLst>
            <pc:docMk/>
            <pc:sldMk cId="87138548" sldId="412"/>
            <ac:spMk id="5" creationId="{ACB3F59F-930C-6B61-BD4E-60A598089185}"/>
          </ac:spMkLst>
        </pc:spChg>
      </pc:sldChg>
    </pc:docChg>
  </pc:docChgLst>
  <pc:docChgLst>
    <pc:chgData name="Coco B." userId="2f810c6f01a863e8" providerId="Windows Live" clId="Web-{B30D568C-E70E-65A6-F86A-B1970C6EE225}"/>
    <pc:docChg chg="modSld">
      <pc:chgData name="Coco B." userId="2f810c6f01a863e8" providerId="Windows Live" clId="Web-{B30D568C-E70E-65A6-F86A-B1970C6EE225}" dt="2025-05-15T09:16:20.173" v="2" actId="14100"/>
      <pc:docMkLst>
        <pc:docMk/>
      </pc:docMkLst>
      <pc:sldChg chg="modSp">
        <pc:chgData name="Coco B." userId="2f810c6f01a863e8" providerId="Windows Live" clId="Web-{B30D568C-E70E-65A6-F86A-B1970C6EE225}" dt="2025-05-15T09:16:20.173" v="2" actId="14100"/>
        <pc:sldMkLst>
          <pc:docMk/>
          <pc:sldMk cId="3949621363" sldId="347"/>
        </pc:sldMkLst>
      </pc:sldChg>
    </pc:docChg>
  </pc:docChgLst>
  <pc:docChgLst>
    <pc:chgData name="Akram Atouile" userId="d54f35c6555e4497" providerId="Windows Live" clId="Web-{A123FB8F-50BB-0FD3-6720-0EDEEC8E1A51}"/>
    <pc:docChg chg="modSld">
      <pc:chgData name="Akram Atouile" userId="d54f35c6555e4497" providerId="Windows Live" clId="Web-{A123FB8F-50BB-0FD3-6720-0EDEEC8E1A51}" dt="2025-05-15T09:33:01.897" v="290" actId="20577"/>
      <pc:docMkLst>
        <pc:docMk/>
      </pc:docMkLst>
      <pc:sldChg chg="modSp">
        <pc:chgData name="Akram Atouile" userId="d54f35c6555e4497" providerId="Windows Live" clId="Web-{A123FB8F-50BB-0FD3-6720-0EDEEC8E1A51}" dt="2025-05-15T09:30:19.510" v="277" actId="20577"/>
        <pc:sldMkLst>
          <pc:docMk/>
          <pc:sldMk cId="1010144482" sldId="344"/>
        </pc:sldMkLst>
      </pc:sldChg>
      <pc:sldChg chg="modSp">
        <pc:chgData name="Akram Atouile" userId="d54f35c6555e4497" providerId="Windows Live" clId="Web-{A123FB8F-50BB-0FD3-6720-0EDEEC8E1A51}" dt="2025-05-15T09:27:47.639" v="233" actId="1076"/>
        <pc:sldMkLst>
          <pc:docMk/>
          <pc:sldMk cId="2527532607" sldId="352"/>
        </pc:sldMkLst>
      </pc:sldChg>
      <pc:sldChg chg="addSp delSp modSp">
        <pc:chgData name="Akram Atouile" userId="d54f35c6555e4497" providerId="Windows Live" clId="Web-{A123FB8F-50BB-0FD3-6720-0EDEEC8E1A51}" dt="2025-05-15T09:33:01.897" v="290" actId="20577"/>
        <pc:sldMkLst>
          <pc:docMk/>
          <pc:sldMk cId="1906914131" sldId="366"/>
        </pc:sldMkLst>
      </pc:sldChg>
    </pc:docChg>
  </pc:docChgLst>
  <pc:docChgLst>
    <pc:chgData name="Sofian Archambault" userId="db12d9d74e99a5d3" providerId="Windows Live" clId="Web-{2114692B-A05C-B128-16DD-E75FB61123E3}"/>
    <pc:docChg chg="modSld">
      <pc:chgData name="Sofian Archambault" userId="db12d9d74e99a5d3" providerId="Windows Live" clId="Web-{2114692B-A05C-B128-16DD-E75FB61123E3}" dt="2025-06-12T13:55:09.783" v="0" actId="1076"/>
      <pc:docMkLst>
        <pc:docMk/>
      </pc:docMkLst>
      <pc:sldChg chg="modSp">
        <pc:chgData name="Sofian Archambault" userId="db12d9d74e99a5d3" providerId="Windows Live" clId="Web-{2114692B-A05C-B128-16DD-E75FB61123E3}" dt="2025-06-12T13:55:09.783" v="0" actId="1076"/>
        <pc:sldMkLst>
          <pc:docMk/>
          <pc:sldMk cId="2172955382" sldId="463"/>
        </pc:sldMkLst>
        <pc:spChg chg="mod">
          <ac:chgData name="Sofian Archambault" userId="db12d9d74e99a5d3" providerId="Windows Live" clId="Web-{2114692B-A05C-B128-16DD-E75FB61123E3}" dt="2025-06-12T13:55:09.783" v="0" actId="1076"/>
          <ac:spMkLst>
            <pc:docMk/>
            <pc:sldMk cId="2172955382" sldId="463"/>
            <ac:spMk id="9" creationId="{E1203D25-BEAA-8359-A3EA-5354ECFB76D6}"/>
          </ac:spMkLst>
        </pc:spChg>
      </pc:sldChg>
    </pc:docChg>
  </pc:docChgLst>
  <pc:docChgLst>
    <pc:chgData name="Akram Atouile" userId="d54f35c6555e4497" providerId="Windows Live" clId="Web-{14CDD2F2-082B-5AAD-15A9-57106B1C6904}"/>
    <pc:docChg chg="modSld">
      <pc:chgData name="Akram Atouile" userId="d54f35c6555e4497" providerId="Windows Live" clId="Web-{14CDD2F2-082B-5AAD-15A9-57106B1C6904}" dt="2025-06-12T12:35:53.969" v="90" actId="20577"/>
      <pc:docMkLst>
        <pc:docMk/>
      </pc:docMkLst>
      <pc:sldChg chg="modSp">
        <pc:chgData name="Akram Atouile" userId="d54f35c6555e4497" providerId="Windows Live" clId="Web-{14CDD2F2-082B-5AAD-15A9-57106B1C6904}" dt="2025-06-12T12:35:00.530" v="48" actId="20577"/>
        <pc:sldMkLst>
          <pc:docMk/>
          <pc:sldMk cId="1601196913" sldId="435"/>
        </pc:sldMkLst>
        <pc:spChg chg="mod">
          <ac:chgData name="Akram Atouile" userId="d54f35c6555e4497" providerId="Windows Live" clId="Web-{14CDD2F2-082B-5AAD-15A9-57106B1C6904}" dt="2025-06-12T12:35:00.530" v="48" actId="20577"/>
          <ac:spMkLst>
            <pc:docMk/>
            <pc:sldMk cId="1601196913" sldId="435"/>
            <ac:spMk id="5" creationId="{A42F4D8F-3079-C301-3EE3-EB04E79E6669}"/>
          </ac:spMkLst>
        </pc:spChg>
      </pc:sldChg>
      <pc:sldChg chg="modSp">
        <pc:chgData name="Akram Atouile" userId="d54f35c6555e4497" providerId="Windows Live" clId="Web-{14CDD2F2-082B-5AAD-15A9-57106B1C6904}" dt="2025-06-12T12:35:26.265" v="81" actId="20577"/>
        <pc:sldMkLst>
          <pc:docMk/>
          <pc:sldMk cId="2641147914" sldId="437"/>
        </pc:sldMkLst>
        <pc:spChg chg="mod">
          <ac:chgData name="Akram Atouile" userId="d54f35c6555e4497" providerId="Windows Live" clId="Web-{14CDD2F2-082B-5AAD-15A9-57106B1C6904}" dt="2025-06-12T12:35:26.265" v="81" actId="20577"/>
          <ac:spMkLst>
            <pc:docMk/>
            <pc:sldMk cId="2641147914" sldId="437"/>
            <ac:spMk id="5" creationId="{9EA990D4-8581-9E2F-BC4A-80F470317FF3}"/>
          </ac:spMkLst>
        </pc:spChg>
      </pc:sldChg>
      <pc:sldChg chg="modSp">
        <pc:chgData name="Akram Atouile" userId="d54f35c6555e4497" providerId="Windows Live" clId="Web-{14CDD2F2-082B-5AAD-15A9-57106B1C6904}" dt="2025-06-12T12:35:31.593" v="82" actId="20577"/>
        <pc:sldMkLst>
          <pc:docMk/>
          <pc:sldMk cId="2420622614" sldId="438"/>
        </pc:sldMkLst>
        <pc:spChg chg="mod">
          <ac:chgData name="Akram Atouile" userId="d54f35c6555e4497" providerId="Windows Live" clId="Web-{14CDD2F2-082B-5AAD-15A9-57106B1C6904}" dt="2025-06-12T12:35:31.593" v="82" actId="20577"/>
          <ac:spMkLst>
            <pc:docMk/>
            <pc:sldMk cId="2420622614" sldId="438"/>
            <ac:spMk id="5" creationId="{9026CF37-D9EC-4845-C598-D448C289708B}"/>
          </ac:spMkLst>
        </pc:spChg>
        <pc:spChg chg="mod">
          <ac:chgData name="Akram Atouile" userId="d54f35c6555e4497" providerId="Windows Live" clId="Web-{14CDD2F2-082B-5AAD-15A9-57106B1C6904}" dt="2025-06-12T12:32:55.150" v="29" actId="20577"/>
          <ac:spMkLst>
            <pc:docMk/>
            <pc:sldMk cId="2420622614" sldId="438"/>
            <ac:spMk id="11" creationId="{40F1023F-7D3A-C9FA-1FE4-672AA0544A40}"/>
          </ac:spMkLst>
        </pc:spChg>
        <pc:picChg chg="mod">
          <ac:chgData name="Akram Atouile" userId="d54f35c6555e4497" providerId="Windows Live" clId="Web-{14CDD2F2-082B-5AAD-15A9-57106B1C6904}" dt="2025-06-12T12:33:24.432" v="39" actId="1076"/>
          <ac:picMkLst>
            <pc:docMk/>
            <pc:sldMk cId="2420622614" sldId="438"/>
            <ac:picMk id="9" creationId="{D233176D-B79F-AF9B-0F2E-02FC628EC182}"/>
          </ac:picMkLst>
        </pc:picChg>
      </pc:sldChg>
      <pc:sldChg chg="modSp">
        <pc:chgData name="Akram Atouile" userId="d54f35c6555e4497" providerId="Windows Live" clId="Web-{14CDD2F2-082B-5AAD-15A9-57106B1C6904}" dt="2025-06-12T12:35:44.438" v="87" actId="20577"/>
        <pc:sldMkLst>
          <pc:docMk/>
          <pc:sldMk cId="704641616" sldId="439"/>
        </pc:sldMkLst>
        <pc:spChg chg="mod">
          <ac:chgData name="Akram Atouile" userId="d54f35c6555e4497" providerId="Windows Live" clId="Web-{14CDD2F2-082B-5AAD-15A9-57106B1C6904}" dt="2025-06-12T12:35:44.438" v="87" actId="20577"/>
          <ac:spMkLst>
            <pc:docMk/>
            <pc:sldMk cId="704641616" sldId="439"/>
            <ac:spMk id="5" creationId="{2F0FF63E-66FC-DC44-D55A-87F20E674F5F}"/>
          </ac:spMkLst>
        </pc:spChg>
      </pc:sldChg>
      <pc:sldChg chg="modSp">
        <pc:chgData name="Akram Atouile" userId="d54f35c6555e4497" providerId="Windows Live" clId="Web-{14CDD2F2-082B-5AAD-15A9-57106B1C6904}" dt="2025-06-12T12:35:53.969" v="90" actId="20577"/>
        <pc:sldMkLst>
          <pc:docMk/>
          <pc:sldMk cId="4171812905" sldId="440"/>
        </pc:sldMkLst>
        <pc:spChg chg="mod">
          <ac:chgData name="Akram Atouile" userId="d54f35c6555e4497" providerId="Windows Live" clId="Web-{14CDD2F2-082B-5AAD-15A9-57106B1C6904}" dt="2025-06-12T12:35:53.969" v="90" actId="20577"/>
          <ac:spMkLst>
            <pc:docMk/>
            <pc:sldMk cId="4171812905" sldId="440"/>
            <ac:spMk id="5" creationId="{A9B072AA-BA85-CC87-74DA-CA29174F54EB}"/>
          </ac:spMkLst>
        </pc:spChg>
      </pc:sldChg>
      <pc:sldChg chg="modSp">
        <pc:chgData name="Akram Atouile" userId="d54f35c6555e4497" providerId="Windows Live" clId="Web-{14CDD2F2-082B-5AAD-15A9-57106B1C6904}" dt="2025-06-12T12:31:39.412" v="7" actId="20577"/>
        <pc:sldMkLst>
          <pc:docMk/>
          <pc:sldMk cId="107128394" sldId="486"/>
        </pc:sldMkLst>
        <pc:spChg chg="mod">
          <ac:chgData name="Akram Atouile" userId="d54f35c6555e4497" providerId="Windows Live" clId="Web-{14CDD2F2-082B-5AAD-15A9-57106B1C6904}" dt="2025-06-12T12:31:39.412" v="7" actId="20577"/>
          <ac:spMkLst>
            <pc:docMk/>
            <pc:sldMk cId="107128394" sldId="486"/>
            <ac:spMk id="5" creationId="{C3968B8C-45A7-86E1-925C-3E43A1D16FFE}"/>
          </ac:spMkLst>
        </pc:spChg>
      </pc:sldChg>
    </pc:docChg>
  </pc:docChgLst>
  <pc:docChgLst>
    <pc:chgData name="TIM GRUGRU" userId="f4d65a87c7acd407" providerId="Windows Live" clId="Web-{E2A0F885-D792-9EB8-F2EA-7ED76D44CDCD}"/>
    <pc:docChg chg="modSld">
      <pc:chgData name="TIM GRUGRU" userId="f4d65a87c7acd407" providerId="Windows Live" clId="Web-{E2A0F885-D792-9EB8-F2EA-7ED76D44CDCD}" dt="2025-06-11T13:23:49.170" v="90"/>
      <pc:docMkLst>
        <pc:docMk/>
      </pc:docMkLst>
      <pc:sldChg chg="delSp">
        <pc:chgData name="TIM GRUGRU" userId="f4d65a87c7acd407" providerId="Windows Live" clId="Web-{E2A0F885-D792-9EB8-F2EA-7ED76D44CDCD}" dt="2025-06-11T13:23:49.170" v="90"/>
        <pc:sldMkLst>
          <pc:docMk/>
          <pc:sldMk cId="3431053140" sldId="430"/>
        </pc:sldMkLst>
        <pc:picChg chg="del">
          <ac:chgData name="TIM GRUGRU" userId="f4d65a87c7acd407" providerId="Windows Live" clId="Web-{E2A0F885-D792-9EB8-F2EA-7ED76D44CDCD}" dt="2025-06-11T13:23:49.170" v="90"/>
          <ac:picMkLst>
            <pc:docMk/>
            <pc:sldMk cId="3431053140" sldId="430"/>
            <ac:picMk id="5" creationId="{B996DD4C-2AD0-36F3-13BD-3BA8EEDB82CC}"/>
          </ac:picMkLst>
        </pc:picChg>
      </pc:sldChg>
      <pc:sldChg chg="addSp delSp modSp">
        <pc:chgData name="TIM GRUGRU" userId="f4d65a87c7acd407" providerId="Windows Live" clId="Web-{E2A0F885-D792-9EB8-F2EA-7ED76D44CDCD}" dt="2025-06-11T13:23:41.560" v="89"/>
        <pc:sldMkLst>
          <pc:docMk/>
          <pc:sldMk cId="2676167203" sldId="431"/>
        </pc:sldMkLst>
        <pc:spChg chg="del">
          <ac:chgData name="TIM GRUGRU" userId="f4d65a87c7acd407" providerId="Windows Live" clId="Web-{E2A0F885-D792-9EB8-F2EA-7ED76D44CDCD}" dt="2025-06-11T13:23:41.560" v="89"/>
          <ac:spMkLst>
            <pc:docMk/>
            <pc:sldMk cId="2676167203" sldId="431"/>
            <ac:spMk id="3" creationId="{78F056AA-2444-EDC5-EE3A-FF2D0A160D69}"/>
          </ac:spMkLst>
        </pc:spChg>
        <pc:spChg chg="add mod">
          <ac:chgData name="TIM GRUGRU" userId="f4d65a87c7acd407" providerId="Windows Live" clId="Web-{E2A0F885-D792-9EB8-F2EA-7ED76D44CDCD}" dt="2025-06-11T13:23:41.560" v="89"/>
          <ac:spMkLst>
            <pc:docMk/>
            <pc:sldMk cId="2676167203" sldId="431"/>
            <ac:spMk id="94" creationId="{26448BC0-644D-EE64-4968-2A18A99B1969}"/>
          </ac:spMkLst>
        </pc:spChg>
        <pc:picChg chg="del">
          <ac:chgData name="TIM GRUGRU" userId="f4d65a87c7acd407" providerId="Windows Live" clId="Web-{E2A0F885-D792-9EB8-F2EA-7ED76D44CDCD}" dt="2025-06-11T13:23:41.404" v="88"/>
          <ac:picMkLst>
            <pc:docMk/>
            <pc:sldMk cId="2676167203" sldId="431"/>
            <ac:picMk id="5" creationId="{789025DB-F5DF-39EC-F2C2-42C207089AAD}"/>
          </ac:picMkLst>
        </pc:picChg>
        <pc:picChg chg="del">
          <ac:chgData name="TIM GRUGRU" userId="f4d65a87c7acd407" providerId="Windows Live" clId="Web-{E2A0F885-D792-9EB8-F2EA-7ED76D44CDCD}" dt="2025-06-11T13:23:41.404" v="87"/>
          <ac:picMkLst>
            <pc:docMk/>
            <pc:sldMk cId="2676167203" sldId="431"/>
            <ac:picMk id="6" creationId="{17C033E2-60AA-AFDD-CBD5-F15161693C1F}"/>
          </ac:picMkLst>
        </pc:picChg>
        <pc:picChg chg="del">
          <ac:chgData name="TIM GRUGRU" userId="f4d65a87c7acd407" providerId="Windows Live" clId="Web-{E2A0F885-D792-9EB8-F2EA-7ED76D44CDCD}" dt="2025-06-11T13:23:41.404" v="86"/>
          <ac:picMkLst>
            <pc:docMk/>
            <pc:sldMk cId="2676167203" sldId="431"/>
            <ac:picMk id="7" creationId="{15B11136-E540-4956-8AF4-DD28244A3633}"/>
          </ac:picMkLst>
        </pc:picChg>
        <pc:picChg chg="del">
          <ac:chgData name="TIM GRUGRU" userId="f4d65a87c7acd407" providerId="Windows Live" clId="Web-{E2A0F885-D792-9EB8-F2EA-7ED76D44CDCD}" dt="2025-06-11T13:23:41.404" v="85"/>
          <ac:picMkLst>
            <pc:docMk/>
            <pc:sldMk cId="2676167203" sldId="431"/>
            <ac:picMk id="8" creationId="{4B678AC6-84DA-520F-CF03-5EB2E80F1DC6}"/>
          </ac:picMkLst>
        </pc:picChg>
        <pc:picChg chg="del">
          <ac:chgData name="TIM GRUGRU" userId="f4d65a87c7acd407" providerId="Windows Live" clId="Web-{E2A0F885-D792-9EB8-F2EA-7ED76D44CDCD}" dt="2025-06-11T13:23:41.404" v="84"/>
          <ac:picMkLst>
            <pc:docMk/>
            <pc:sldMk cId="2676167203" sldId="431"/>
            <ac:picMk id="9" creationId="{9CA4A6A7-BA40-9C83-443D-6E9FBEAE9D4F}"/>
          </ac:picMkLst>
        </pc:picChg>
        <pc:picChg chg="del">
          <ac:chgData name="TIM GRUGRU" userId="f4d65a87c7acd407" providerId="Windows Live" clId="Web-{E2A0F885-D792-9EB8-F2EA-7ED76D44CDCD}" dt="2025-06-11T13:23:41.404" v="83"/>
          <ac:picMkLst>
            <pc:docMk/>
            <pc:sldMk cId="2676167203" sldId="431"/>
            <ac:picMk id="10" creationId="{BC6EB6DA-9FAA-1955-2059-7C7BAB5F2FCA}"/>
          </ac:picMkLst>
        </pc:picChg>
        <pc:picChg chg="del">
          <ac:chgData name="TIM GRUGRU" userId="f4d65a87c7acd407" providerId="Windows Live" clId="Web-{E2A0F885-D792-9EB8-F2EA-7ED76D44CDCD}" dt="2025-06-11T13:23:41.404" v="82"/>
          <ac:picMkLst>
            <pc:docMk/>
            <pc:sldMk cId="2676167203" sldId="431"/>
            <ac:picMk id="11" creationId="{FB563CDD-DFD0-9887-AAF9-4A2376E0FFA6}"/>
          </ac:picMkLst>
        </pc:picChg>
        <pc:picChg chg="del">
          <ac:chgData name="TIM GRUGRU" userId="f4d65a87c7acd407" providerId="Windows Live" clId="Web-{E2A0F885-D792-9EB8-F2EA-7ED76D44CDCD}" dt="2025-06-11T13:23:41.404" v="81"/>
          <ac:picMkLst>
            <pc:docMk/>
            <pc:sldMk cId="2676167203" sldId="431"/>
            <ac:picMk id="12" creationId="{EAD96FF9-85F2-34F3-1A80-3097F7E5AE48}"/>
          </ac:picMkLst>
        </pc:picChg>
        <pc:picChg chg="del">
          <ac:chgData name="TIM GRUGRU" userId="f4d65a87c7acd407" providerId="Windows Live" clId="Web-{E2A0F885-D792-9EB8-F2EA-7ED76D44CDCD}" dt="2025-06-11T13:23:41.404" v="80"/>
          <ac:picMkLst>
            <pc:docMk/>
            <pc:sldMk cId="2676167203" sldId="431"/>
            <ac:picMk id="13" creationId="{A10093CD-7552-F01C-831C-72D3E8E94732}"/>
          </ac:picMkLst>
        </pc:picChg>
        <pc:picChg chg="del">
          <ac:chgData name="TIM GRUGRU" userId="f4d65a87c7acd407" providerId="Windows Live" clId="Web-{E2A0F885-D792-9EB8-F2EA-7ED76D44CDCD}" dt="2025-06-11T13:23:41.404" v="79"/>
          <ac:picMkLst>
            <pc:docMk/>
            <pc:sldMk cId="2676167203" sldId="431"/>
            <ac:picMk id="14" creationId="{3EB9D297-0A38-9CF3-E4AC-3E0DC8254742}"/>
          </ac:picMkLst>
        </pc:picChg>
        <pc:picChg chg="del">
          <ac:chgData name="TIM GRUGRU" userId="f4d65a87c7acd407" providerId="Windows Live" clId="Web-{E2A0F885-D792-9EB8-F2EA-7ED76D44CDCD}" dt="2025-06-11T13:23:41.404" v="78"/>
          <ac:picMkLst>
            <pc:docMk/>
            <pc:sldMk cId="2676167203" sldId="431"/>
            <ac:picMk id="15" creationId="{E894BF41-EAD4-7EA2-052D-1376AC495668}"/>
          </ac:picMkLst>
        </pc:picChg>
        <pc:picChg chg="del">
          <ac:chgData name="TIM GRUGRU" userId="f4d65a87c7acd407" providerId="Windows Live" clId="Web-{E2A0F885-D792-9EB8-F2EA-7ED76D44CDCD}" dt="2025-06-11T13:23:41.404" v="77"/>
          <ac:picMkLst>
            <pc:docMk/>
            <pc:sldMk cId="2676167203" sldId="431"/>
            <ac:picMk id="16" creationId="{23CF1A9E-7E19-C68F-9FC9-E706AD351F26}"/>
          </ac:picMkLst>
        </pc:picChg>
        <pc:picChg chg="del">
          <ac:chgData name="TIM GRUGRU" userId="f4d65a87c7acd407" providerId="Windows Live" clId="Web-{E2A0F885-D792-9EB8-F2EA-7ED76D44CDCD}" dt="2025-06-11T13:23:41.404" v="76"/>
          <ac:picMkLst>
            <pc:docMk/>
            <pc:sldMk cId="2676167203" sldId="431"/>
            <ac:picMk id="17" creationId="{128ABC45-9A4C-D199-6C3B-E9F02E15239A}"/>
          </ac:picMkLst>
        </pc:picChg>
        <pc:picChg chg="del">
          <ac:chgData name="TIM GRUGRU" userId="f4d65a87c7acd407" providerId="Windows Live" clId="Web-{E2A0F885-D792-9EB8-F2EA-7ED76D44CDCD}" dt="2025-06-11T13:23:41.404" v="75"/>
          <ac:picMkLst>
            <pc:docMk/>
            <pc:sldMk cId="2676167203" sldId="431"/>
            <ac:picMk id="18" creationId="{AAE6CF4A-039F-40CA-CD93-B76630D5BDD8}"/>
          </ac:picMkLst>
        </pc:picChg>
        <pc:picChg chg="del">
          <ac:chgData name="TIM GRUGRU" userId="f4d65a87c7acd407" providerId="Windows Live" clId="Web-{E2A0F885-D792-9EB8-F2EA-7ED76D44CDCD}" dt="2025-06-11T13:23:41.404" v="74"/>
          <ac:picMkLst>
            <pc:docMk/>
            <pc:sldMk cId="2676167203" sldId="431"/>
            <ac:picMk id="19" creationId="{49D6BA12-D6CF-CD28-4672-767BD93E36F9}"/>
          </ac:picMkLst>
        </pc:picChg>
        <pc:picChg chg="del">
          <ac:chgData name="TIM GRUGRU" userId="f4d65a87c7acd407" providerId="Windows Live" clId="Web-{E2A0F885-D792-9EB8-F2EA-7ED76D44CDCD}" dt="2025-06-11T13:23:41.404" v="73"/>
          <ac:picMkLst>
            <pc:docMk/>
            <pc:sldMk cId="2676167203" sldId="431"/>
            <ac:picMk id="20" creationId="{E54106AB-EEFB-2E6B-92EB-0288E734C494}"/>
          </ac:picMkLst>
        </pc:picChg>
        <pc:picChg chg="del">
          <ac:chgData name="TIM GRUGRU" userId="f4d65a87c7acd407" providerId="Windows Live" clId="Web-{E2A0F885-D792-9EB8-F2EA-7ED76D44CDCD}" dt="2025-06-11T13:23:41.404" v="72"/>
          <ac:picMkLst>
            <pc:docMk/>
            <pc:sldMk cId="2676167203" sldId="431"/>
            <ac:picMk id="21" creationId="{134C7BB0-A0EC-DD9C-369A-D76DC214897C}"/>
          </ac:picMkLst>
        </pc:picChg>
        <pc:picChg chg="del">
          <ac:chgData name="TIM GRUGRU" userId="f4d65a87c7acd407" providerId="Windows Live" clId="Web-{E2A0F885-D792-9EB8-F2EA-7ED76D44CDCD}" dt="2025-06-11T13:23:41.404" v="71"/>
          <ac:picMkLst>
            <pc:docMk/>
            <pc:sldMk cId="2676167203" sldId="431"/>
            <ac:picMk id="22" creationId="{C8C21E72-679F-F41C-3089-789B6E9AB264}"/>
          </ac:picMkLst>
        </pc:picChg>
        <pc:picChg chg="del">
          <ac:chgData name="TIM GRUGRU" userId="f4d65a87c7acd407" providerId="Windows Live" clId="Web-{E2A0F885-D792-9EB8-F2EA-7ED76D44CDCD}" dt="2025-06-11T13:23:41.404" v="70"/>
          <ac:picMkLst>
            <pc:docMk/>
            <pc:sldMk cId="2676167203" sldId="431"/>
            <ac:picMk id="23" creationId="{5EB003CF-6D51-C4E7-172A-E54D3B7F729D}"/>
          </ac:picMkLst>
        </pc:picChg>
        <pc:picChg chg="del">
          <ac:chgData name="TIM GRUGRU" userId="f4d65a87c7acd407" providerId="Windows Live" clId="Web-{E2A0F885-D792-9EB8-F2EA-7ED76D44CDCD}" dt="2025-06-11T13:23:41.404" v="69"/>
          <ac:picMkLst>
            <pc:docMk/>
            <pc:sldMk cId="2676167203" sldId="431"/>
            <ac:picMk id="24" creationId="{24B6B083-D0C9-46A4-480C-558E169F36F4}"/>
          </ac:picMkLst>
        </pc:picChg>
        <pc:picChg chg="del">
          <ac:chgData name="TIM GRUGRU" userId="f4d65a87c7acd407" providerId="Windows Live" clId="Web-{E2A0F885-D792-9EB8-F2EA-7ED76D44CDCD}" dt="2025-06-11T13:23:41.404" v="68"/>
          <ac:picMkLst>
            <pc:docMk/>
            <pc:sldMk cId="2676167203" sldId="431"/>
            <ac:picMk id="25" creationId="{FA0BDBF8-0B85-1165-6C80-95ABE4BD8420}"/>
          </ac:picMkLst>
        </pc:picChg>
        <pc:picChg chg="del">
          <ac:chgData name="TIM GRUGRU" userId="f4d65a87c7acd407" providerId="Windows Live" clId="Web-{E2A0F885-D792-9EB8-F2EA-7ED76D44CDCD}" dt="2025-06-11T13:23:41.404" v="67"/>
          <ac:picMkLst>
            <pc:docMk/>
            <pc:sldMk cId="2676167203" sldId="431"/>
            <ac:picMk id="26" creationId="{D097FAAA-4D61-2A0C-BDED-494A75FC05A8}"/>
          </ac:picMkLst>
        </pc:picChg>
        <pc:picChg chg="del">
          <ac:chgData name="TIM GRUGRU" userId="f4d65a87c7acd407" providerId="Windows Live" clId="Web-{E2A0F885-D792-9EB8-F2EA-7ED76D44CDCD}" dt="2025-06-11T13:23:41.404" v="66"/>
          <ac:picMkLst>
            <pc:docMk/>
            <pc:sldMk cId="2676167203" sldId="431"/>
            <ac:picMk id="27" creationId="{10A572B1-5D8D-84E2-911E-94C50BF1271B}"/>
          </ac:picMkLst>
        </pc:picChg>
        <pc:picChg chg="del">
          <ac:chgData name="TIM GRUGRU" userId="f4d65a87c7acd407" providerId="Windows Live" clId="Web-{E2A0F885-D792-9EB8-F2EA-7ED76D44CDCD}" dt="2025-06-11T13:23:41.404" v="65"/>
          <ac:picMkLst>
            <pc:docMk/>
            <pc:sldMk cId="2676167203" sldId="431"/>
            <ac:picMk id="28" creationId="{2693B68D-68B0-35C3-CEE6-E832DBB2E077}"/>
          </ac:picMkLst>
        </pc:picChg>
        <pc:picChg chg="del">
          <ac:chgData name="TIM GRUGRU" userId="f4d65a87c7acd407" providerId="Windows Live" clId="Web-{E2A0F885-D792-9EB8-F2EA-7ED76D44CDCD}" dt="2025-06-11T13:23:41.404" v="64"/>
          <ac:picMkLst>
            <pc:docMk/>
            <pc:sldMk cId="2676167203" sldId="431"/>
            <ac:picMk id="29" creationId="{A5E1A0AD-7777-7A0C-36AB-39C8541FCE1D}"/>
          </ac:picMkLst>
        </pc:picChg>
        <pc:picChg chg="del">
          <ac:chgData name="TIM GRUGRU" userId="f4d65a87c7acd407" providerId="Windows Live" clId="Web-{E2A0F885-D792-9EB8-F2EA-7ED76D44CDCD}" dt="2025-06-11T13:23:41.404" v="63"/>
          <ac:picMkLst>
            <pc:docMk/>
            <pc:sldMk cId="2676167203" sldId="431"/>
            <ac:picMk id="30" creationId="{1D5AC057-4975-BB2E-ECE8-EDFC39C81012}"/>
          </ac:picMkLst>
        </pc:picChg>
        <pc:picChg chg="del">
          <ac:chgData name="TIM GRUGRU" userId="f4d65a87c7acd407" providerId="Windows Live" clId="Web-{E2A0F885-D792-9EB8-F2EA-7ED76D44CDCD}" dt="2025-06-11T13:23:41.404" v="62"/>
          <ac:picMkLst>
            <pc:docMk/>
            <pc:sldMk cId="2676167203" sldId="431"/>
            <ac:picMk id="31" creationId="{9119A5C9-4113-0454-A9E2-818EED6A3297}"/>
          </ac:picMkLst>
        </pc:picChg>
        <pc:picChg chg="del">
          <ac:chgData name="TIM GRUGRU" userId="f4d65a87c7acd407" providerId="Windows Live" clId="Web-{E2A0F885-D792-9EB8-F2EA-7ED76D44CDCD}" dt="2025-06-11T13:23:41.404" v="61"/>
          <ac:picMkLst>
            <pc:docMk/>
            <pc:sldMk cId="2676167203" sldId="431"/>
            <ac:picMk id="32" creationId="{A0189476-DC8D-5466-6F29-862DED823C74}"/>
          </ac:picMkLst>
        </pc:picChg>
        <pc:picChg chg="del">
          <ac:chgData name="TIM GRUGRU" userId="f4d65a87c7acd407" providerId="Windows Live" clId="Web-{E2A0F885-D792-9EB8-F2EA-7ED76D44CDCD}" dt="2025-06-11T13:23:41.404" v="60"/>
          <ac:picMkLst>
            <pc:docMk/>
            <pc:sldMk cId="2676167203" sldId="431"/>
            <ac:picMk id="33" creationId="{67198922-01D1-D31F-CC40-44774A717452}"/>
          </ac:picMkLst>
        </pc:picChg>
        <pc:picChg chg="del">
          <ac:chgData name="TIM GRUGRU" userId="f4d65a87c7acd407" providerId="Windows Live" clId="Web-{E2A0F885-D792-9EB8-F2EA-7ED76D44CDCD}" dt="2025-06-11T13:23:41.404" v="59"/>
          <ac:picMkLst>
            <pc:docMk/>
            <pc:sldMk cId="2676167203" sldId="431"/>
            <ac:picMk id="34" creationId="{4BDDA248-825A-1606-6CE1-CC3ADEC129FA}"/>
          </ac:picMkLst>
        </pc:picChg>
        <pc:picChg chg="del">
          <ac:chgData name="TIM GRUGRU" userId="f4d65a87c7acd407" providerId="Windows Live" clId="Web-{E2A0F885-D792-9EB8-F2EA-7ED76D44CDCD}" dt="2025-06-11T13:23:41.404" v="58"/>
          <ac:picMkLst>
            <pc:docMk/>
            <pc:sldMk cId="2676167203" sldId="431"/>
            <ac:picMk id="35" creationId="{117D8563-B267-4125-F73C-BA4F140B4F12}"/>
          </ac:picMkLst>
        </pc:picChg>
        <pc:picChg chg="del">
          <ac:chgData name="TIM GRUGRU" userId="f4d65a87c7acd407" providerId="Windows Live" clId="Web-{E2A0F885-D792-9EB8-F2EA-7ED76D44CDCD}" dt="2025-06-11T13:23:41.404" v="57"/>
          <ac:picMkLst>
            <pc:docMk/>
            <pc:sldMk cId="2676167203" sldId="431"/>
            <ac:picMk id="36" creationId="{DC01D355-5685-1B4D-8C87-312335B94866}"/>
          </ac:picMkLst>
        </pc:picChg>
        <pc:picChg chg="del">
          <ac:chgData name="TIM GRUGRU" userId="f4d65a87c7acd407" providerId="Windows Live" clId="Web-{E2A0F885-D792-9EB8-F2EA-7ED76D44CDCD}" dt="2025-06-11T13:23:41.404" v="56"/>
          <ac:picMkLst>
            <pc:docMk/>
            <pc:sldMk cId="2676167203" sldId="431"/>
            <ac:picMk id="37" creationId="{E53F3174-8DB1-F053-2680-466B4778A40D}"/>
          </ac:picMkLst>
        </pc:picChg>
        <pc:picChg chg="del">
          <ac:chgData name="TIM GRUGRU" userId="f4d65a87c7acd407" providerId="Windows Live" clId="Web-{E2A0F885-D792-9EB8-F2EA-7ED76D44CDCD}" dt="2025-06-11T13:23:41.404" v="55"/>
          <ac:picMkLst>
            <pc:docMk/>
            <pc:sldMk cId="2676167203" sldId="431"/>
            <ac:picMk id="38" creationId="{9BD254A3-237B-A723-22BF-F46C100E04B8}"/>
          </ac:picMkLst>
        </pc:picChg>
        <pc:picChg chg="del">
          <ac:chgData name="TIM GRUGRU" userId="f4d65a87c7acd407" providerId="Windows Live" clId="Web-{E2A0F885-D792-9EB8-F2EA-7ED76D44CDCD}" dt="2025-06-11T13:23:41.404" v="54"/>
          <ac:picMkLst>
            <pc:docMk/>
            <pc:sldMk cId="2676167203" sldId="431"/>
            <ac:picMk id="39" creationId="{A479B005-CEA9-4ADE-B2D0-CA1C0AE24B2C}"/>
          </ac:picMkLst>
        </pc:picChg>
        <pc:picChg chg="del">
          <ac:chgData name="TIM GRUGRU" userId="f4d65a87c7acd407" providerId="Windows Live" clId="Web-{E2A0F885-D792-9EB8-F2EA-7ED76D44CDCD}" dt="2025-06-11T13:23:41.404" v="53"/>
          <ac:picMkLst>
            <pc:docMk/>
            <pc:sldMk cId="2676167203" sldId="431"/>
            <ac:picMk id="40" creationId="{425C45F3-A8ED-28F8-98A0-BD27201D7DB1}"/>
          </ac:picMkLst>
        </pc:picChg>
        <pc:picChg chg="del">
          <ac:chgData name="TIM GRUGRU" userId="f4d65a87c7acd407" providerId="Windows Live" clId="Web-{E2A0F885-D792-9EB8-F2EA-7ED76D44CDCD}" dt="2025-06-11T13:23:41.404" v="52"/>
          <ac:picMkLst>
            <pc:docMk/>
            <pc:sldMk cId="2676167203" sldId="431"/>
            <ac:picMk id="41" creationId="{564D3567-F759-5013-2A4C-A3B9383949B1}"/>
          </ac:picMkLst>
        </pc:picChg>
        <pc:picChg chg="del">
          <ac:chgData name="TIM GRUGRU" userId="f4d65a87c7acd407" providerId="Windows Live" clId="Web-{E2A0F885-D792-9EB8-F2EA-7ED76D44CDCD}" dt="2025-06-11T13:23:41.404" v="51"/>
          <ac:picMkLst>
            <pc:docMk/>
            <pc:sldMk cId="2676167203" sldId="431"/>
            <ac:picMk id="42" creationId="{FDCFAF5B-4176-A039-15AD-E95CE11E4B44}"/>
          </ac:picMkLst>
        </pc:picChg>
        <pc:picChg chg="del">
          <ac:chgData name="TIM GRUGRU" userId="f4d65a87c7acd407" providerId="Windows Live" clId="Web-{E2A0F885-D792-9EB8-F2EA-7ED76D44CDCD}" dt="2025-06-11T13:23:41.404" v="50"/>
          <ac:picMkLst>
            <pc:docMk/>
            <pc:sldMk cId="2676167203" sldId="431"/>
            <ac:picMk id="43" creationId="{CA127A6F-AA3D-C45B-1658-8E040B6A23D9}"/>
          </ac:picMkLst>
        </pc:picChg>
        <pc:picChg chg="del">
          <ac:chgData name="TIM GRUGRU" userId="f4d65a87c7acd407" providerId="Windows Live" clId="Web-{E2A0F885-D792-9EB8-F2EA-7ED76D44CDCD}" dt="2025-06-11T13:23:41.404" v="49"/>
          <ac:picMkLst>
            <pc:docMk/>
            <pc:sldMk cId="2676167203" sldId="431"/>
            <ac:picMk id="44" creationId="{899E63D8-64F0-301C-9167-F01445D4B28E}"/>
          </ac:picMkLst>
        </pc:picChg>
        <pc:picChg chg="del">
          <ac:chgData name="TIM GRUGRU" userId="f4d65a87c7acd407" providerId="Windows Live" clId="Web-{E2A0F885-D792-9EB8-F2EA-7ED76D44CDCD}" dt="2025-06-11T13:23:41.404" v="48"/>
          <ac:picMkLst>
            <pc:docMk/>
            <pc:sldMk cId="2676167203" sldId="431"/>
            <ac:picMk id="45" creationId="{5D5C16F4-9A97-50C1-554C-8A4D06671241}"/>
          </ac:picMkLst>
        </pc:picChg>
        <pc:picChg chg="del">
          <ac:chgData name="TIM GRUGRU" userId="f4d65a87c7acd407" providerId="Windows Live" clId="Web-{E2A0F885-D792-9EB8-F2EA-7ED76D44CDCD}" dt="2025-06-11T13:23:41.404" v="47"/>
          <ac:picMkLst>
            <pc:docMk/>
            <pc:sldMk cId="2676167203" sldId="431"/>
            <ac:picMk id="46" creationId="{989F0643-4E0A-F1C2-5B40-4E7E87E74F62}"/>
          </ac:picMkLst>
        </pc:picChg>
        <pc:picChg chg="del">
          <ac:chgData name="TIM GRUGRU" userId="f4d65a87c7acd407" providerId="Windows Live" clId="Web-{E2A0F885-D792-9EB8-F2EA-7ED76D44CDCD}" dt="2025-06-11T13:23:41.389" v="46"/>
          <ac:picMkLst>
            <pc:docMk/>
            <pc:sldMk cId="2676167203" sldId="431"/>
            <ac:picMk id="47" creationId="{F6A74E8C-48DD-260C-2EA7-069628A31C46}"/>
          </ac:picMkLst>
        </pc:picChg>
        <pc:picChg chg="del">
          <ac:chgData name="TIM GRUGRU" userId="f4d65a87c7acd407" providerId="Windows Live" clId="Web-{E2A0F885-D792-9EB8-F2EA-7ED76D44CDCD}" dt="2025-06-11T13:23:41.389" v="45"/>
          <ac:picMkLst>
            <pc:docMk/>
            <pc:sldMk cId="2676167203" sldId="431"/>
            <ac:picMk id="48" creationId="{A120F47D-0D29-7C79-7962-82EEBBEEDE42}"/>
          </ac:picMkLst>
        </pc:picChg>
        <pc:picChg chg="del">
          <ac:chgData name="TIM GRUGRU" userId="f4d65a87c7acd407" providerId="Windows Live" clId="Web-{E2A0F885-D792-9EB8-F2EA-7ED76D44CDCD}" dt="2025-06-11T13:23:41.389" v="44"/>
          <ac:picMkLst>
            <pc:docMk/>
            <pc:sldMk cId="2676167203" sldId="431"/>
            <ac:picMk id="49" creationId="{35EA41E9-6679-EA14-E44C-BADA2C0E40BA}"/>
          </ac:picMkLst>
        </pc:picChg>
        <pc:picChg chg="del">
          <ac:chgData name="TIM GRUGRU" userId="f4d65a87c7acd407" providerId="Windows Live" clId="Web-{E2A0F885-D792-9EB8-F2EA-7ED76D44CDCD}" dt="2025-06-11T13:23:41.389" v="43"/>
          <ac:picMkLst>
            <pc:docMk/>
            <pc:sldMk cId="2676167203" sldId="431"/>
            <ac:picMk id="50" creationId="{7BFEE059-9C59-5B45-6F57-8F5AB908D56F}"/>
          </ac:picMkLst>
        </pc:picChg>
        <pc:picChg chg="del">
          <ac:chgData name="TIM GRUGRU" userId="f4d65a87c7acd407" providerId="Windows Live" clId="Web-{E2A0F885-D792-9EB8-F2EA-7ED76D44CDCD}" dt="2025-06-11T13:23:41.389" v="42"/>
          <ac:picMkLst>
            <pc:docMk/>
            <pc:sldMk cId="2676167203" sldId="431"/>
            <ac:picMk id="51" creationId="{57828265-2B3D-7EB1-FC51-894A84F785E8}"/>
          </ac:picMkLst>
        </pc:picChg>
        <pc:picChg chg="del">
          <ac:chgData name="TIM GRUGRU" userId="f4d65a87c7acd407" providerId="Windows Live" clId="Web-{E2A0F885-D792-9EB8-F2EA-7ED76D44CDCD}" dt="2025-06-11T13:23:41.389" v="41"/>
          <ac:picMkLst>
            <pc:docMk/>
            <pc:sldMk cId="2676167203" sldId="431"/>
            <ac:picMk id="52" creationId="{D2103354-98E6-EF2C-E850-6B409557A423}"/>
          </ac:picMkLst>
        </pc:picChg>
        <pc:picChg chg="del">
          <ac:chgData name="TIM GRUGRU" userId="f4d65a87c7acd407" providerId="Windows Live" clId="Web-{E2A0F885-D792-9EB8-F2EA-7ED76D44CDCD}" dt="2025-06-11T13:23:41.389" v="40"/>
          <ac:picMkLst>
            <pc:docMk/>
            <pc:sldMk cId="2676167203" sldId="431"/>
            <ac:picMk id="53" creationId="{DA70ADBD-4E94-2C0B-5F72-627304F994C3}"/>
          </ac:picMkLst>
        </pc:picChg>
        <pc:picChg chg="del">
          <ac:chgData name="TIM GRUGRU" userId="f4d65a87c7acd407" providerId="Windows Live" clId="Web-{E2A0F885-D792-9EB8-F2EA-7ED76D44CDCD}" dt="2025-06-11T13:23:41.389" v="39"/>
          <ac:picMkLst>
            <pc:docMk/>
            <pc:sldMk cId="2676167203" sldId="431"/>
            <ac:picMk id="54" creationId="{1CA60FD3-1C06-107A-602C-E8248006E5A6}"/>
          </ac:picMkLst>
        </pc:picChg>
        <pc:picChg chg="del mod">
          <ac:chgData name="TIM GRUGRU" userId="f4d65a87c7acd407" providerId="Windows Live" clId="Web-{E2A0F885-D792-9EB8-F2EA-7ED76D44CDCD}" dt="2025-06-11T13:23:04.622" v="1"/>
          <ac:picMkLst>
            <pc:docMk/>
            <pc:sldMk cId="2676167203" sldId="431"/>
            <ac:picMk id="55" creationId="{1412F21E-851C-DB00-B1E7-D7E785245F4A}"/>
          </ac:picMkLst>
        </pc:picChg>
        <pc:picChg chg="del">
          <ac:chgData name="TIM GRUGRU" userId="f4d65a87c7acd407" providerId="Windows Live" clId="Web-{E2A0F885-D792-9EB8-F2EA-7ED76D44CDCD}" dt="2025-06-11T13:23:41.389" v="38"/>
          <ac:picMkLst>
            <pc:docMk/>
            <pc:sldMk cId="2676167203" sldId="431"/>
            <ac:picMk id="56" creationId="{45E4E605-C3D1-B2DF-FB86-241B424C9E08}"/>
          </ac:picMkLst>
        </pc:picChg>
        <pc:picChg chg="del">
          <ac:chgData name="TIM GRUGRU" userId="f4d65a87c7acd407" providerId="Windows Live" clId="Web-{E2A0F885-D792-9EB8-F2EA-7ED76D44CDCD}" dt="2025-06-11T13:23:41.389" v="37"/>
          <ac:picMkLst>
            <pc:docMk/>
            <pc:sldMk cId="2676167203" sldId="431"/>
            <ac:picMk id="57" creationId="{0D17FD50-7F71-CBBB-C3CC-CAB708B2FFDC}"/>
          </ac:picMkLst>
        </pc:picChg>
        <pc:picChg chg="del">
          <ac:chgData name="TIM GRUGRU" userId="f4d65a87c7acd407" providerId="Windows Live" clId="Web-{E2A0F885-D792-9EB8-F2EA-7ED76D44CDCD}" dt="2025-06-11T13:23:41.389" v="36"/>
          <ac:picMkLst>
            <pc:docMk/>
            <pc:sldMk cId="2676167203" sldId="431"/>
            <ac:picMk id="58" creationId="{14463BC7-BF33-DF86-FD8E-7190F536BEFF}"/>
          </ac:picMkLst>
        </pc:picChg>
        <pc:picChg chg="del">
          <ac:chgData name="TIM GRUGRU" userId="f4d65a87c7acd407" providerId="Windows Live" clId="Web-{E2A0F885-D792-9EB8-F2EA-7ED76D44CDCD}" dt="2025-06-11T13:23:41.389" v="35"/>
          <ac:picMkLst>
            <pc:docMk/>
            <pc:sldMk cId="2676167203" sldId="431"/>
            <ac:picMk id="59" creationId="{43A7BC4F-4545-BB77-AB66-621D6DF540FB}"/>
          </ac:picMkLst>
        </pc:picChg>
        <pc:picChg chg="del">
          <ac:chgData name="TIM GRUGRU" userId="f4d65a87c7acd407" providerId="Windows Live" clId="Web-{E2A0F885-D792-9EB8-F2EA-7ED76D44CDCD}" dt="2025-06-11T13:23:41.389" v="34"/>
          <ac:picMkLst>
            <pc:docMk/>
            <pc:sldMk cId="2676167203" sldId="431"/>
            <ac:picMk id="60" creationId="{A6CAE1D3-8CF4-435F-0E0C-8719D6481B4A}"/>
          </ac:picMkLst>
        </pc:picChg>
        <pc:picChg chg="del">
          <ac:chgData name="TIM GRUGRU" userId="f4d65a87c7acd407" providerId="Windows Live" clId="Web-{E2A0F885-D792-9EB8-F2EA-7ED76D44CDCD}" dt="2025-06-11T13:23:41.389" v="33"/>
          <ac:picMkLst>
            <pc:docMk/>
            <pc:sldMk cId="2676167203" sldId="431"/>
            <ac:picMk id="61" creationId="{A4E980DD-5EB5-CCE2-2E30-2B41553B113D}"/>
          </ac:picMkLst>
        </pc:picChg>
        <pc:picChg chg="del">
          <ac:chgData name="TIM GRUGRU" userId="f4d65a87c7acd407" providerId="Windows Live" clId="Web-{E2A0F885-D792-9EB8-F2EA-7ED76D44CDCD}" dt="2025-06-11T13:23:41.389" v="32"/>
          <ac:picMkLst>
            <pc:docMk/>
            <pc:sldMk cId="2676167203" sldId="431"/>
            <ac:picMk id="62" creationId="{9B8ADF6B-A51D-2D39-40E7-BC1602F1FC3C}"/>
          </ac:picMkLst>
        </pc:picChg>
        <pc:picChg chg="del">
          <ac:chgData name="TIM GRUGRU" userId="f4d65a87c7acd407" providerId="Windows Live" clId="Web-{E2A0F885-D792-9EB8-F2EA-7ED76D44CDCD}" dt="2025-06-11T13:23:33.060" v="2"/>
          <ac:picMkLst>
            <pc:docMk/>
            <pc:sldMk cId="2676167203" sldId="431"/>
            <ac:picMk id="63" creationId="{B6A6E2B6-571C-D5A4-3785-898A5805EABF}"/>
          </ac:picMkLst>
        </pc:picChg>
        <pc:picChg chg="del">
          <ac:chgData name="TIM GRUGRU" userId="f4d65a87c7acd407" providerId="Windows Live" clId="Web-{E2A0F885-D792-9EB8-F2EA-7ED76D44CDCD}" dt="2025-06-11T13:23:41.389" v="31"/>
          <ac:picMkLst>
            <pc:docMk/>
            <pc:sldMk cId="2676167203" sldId="431"/>
            <ac:picMk id="64" creationId="{031618D3-194A-711A-A3AD-60204110FA1C}"/>
          </ac:picMkLst>
        </pc:picChg>
        <pc:picChg chg="del">
          <ac:chgData name="TIM GRUGRU" userId="f4d65a87c7acd407" providerId="Windows Live" clId="Web-{E2A0F885-D792-9EB8-F2EA-7ED76D44CDCD}" dt="2025-06-11T13:23:41.389" v="30"/>
          <ac:picMkLst>
            <pc:docMk/>
            <pc:sldMk cId="2676167203" sldId="431"/>
            <ac:picMk id="65" creationId="{39DB0A2D-3C08-FC53-1D4D-59D744E4BB21}"/>
          </ac:picMkLst>
        </pc:picChg>
        <pc:picChg chg="del">
          <ac:chgData name="TIM GRUGRU" userId="f4d65a87c7acd407" providerId="Windows Live" clId="Web-{E2A0F885-D792-9EB8-F2EA-7ED76D44CDCD}" dt="2025-06-11T13:23:41.389" v="29"/>
          <ac:picMkLst>
            <pc:docMk/>
            <pc:sldMk cId="2676167203" sldId="431"/>
            <ac:picMk id="66" creationId="{017EF92D-7C63-C1B9-2E8F-0C880496D233}"/>
          </ac:picMkLst>
        </pc:picChg>
        <pc:picChg chg="del">
          <ac:chgData name="TIM GRUGRU" userId="f4d65a87c7acd407" providerId="Windows Live" clId="Web-{E2A0F885-D792-9EB8-F2EA-7ED76D44CDCD}" dt="2025-06-11T13:23:41.389" v="28"/>
          <ac:picMkLst>
            <pc:docMk/>
            <pc:sldMk cId="2676167203" sldId="431"/>
            <ac:picMk id="67" creationId="{E6338789-2228-4785-9DA3-F7665181F998}"/>
          </ac:picMkLst>
        </pc:picChg>
        <pc:picChg chg="del">
          <ac:chgData name="TIM GRUGRU" userId="f4d65a87c7acd407" providerId="Windows Live" clId="Web-{E2A0F885-D792-9EB8-F2EA-7ED76D44CDCD}" dt="2025-06-11T13:23:41.389" v="27"/>
          <ac:picMkLst>
            <pc:docMk/>
            <pc:sldMk cId="2676167203" sldId="431"/>
            <ac:picMk id="68" creationId="{C4CC0FF6-9FE3-C491-3D70-3D052A9658B6}"/>
          </ac:picMkLst>
        </pc:picChg>
        <pc:picChg chg="del">
          <ac:chgData name="TIM GRUGRU" userId="f4d65a87c7acd407" providerId="Windows Live" clId="Web-{E2A0F885-D792-9EB8-F2EA-7ED76D44CDCD}" dt="2025-06-11T13:23:41.389" v="26"/>
          <ac:picMkLst>
            <pc:docMk/>
            <pc:sldMk cId="2676167203" sldId="431"/>
            <ac:picMk id="69" creationId="{672C0708-84CB-381E-2218-0992F66F711E}"/>
          </ac:picMkLst>
        </pc:picChg>
        <pc:picChg chg="del">
          <ac:chgData name="TIM GRUGRU" userId="f4d65a87c7acd407" providerId="Windows Live" clId="Web-{E2A0F885-D792-9EB8-F2EA-7ED76D44CDCD}" dt="2025-06-11T13:23:41.389" v="25"/>
          <ac:picMkLst>
            <pc:docMk/>
            <pc:sldMk cId="2676167203" sldId="431"/>
            <ac:picMk id="70" creationId="{AFE4194A-70E5-B207-BF59-DAA91EA1CFC8}"/>
          </ac:picMkLst>
        </pc:picChg>
        <pc:picChg chg="del">
          <ac:chgData name="TIM GRUGRU" userId="f4d65a87c7acd407" providerId="Windows Live" clId="Web-{E2A0F885-D792-9EB8-F2EA-7ED76D44CDCD}" dt="2025-06-11T13:23:41.389" v="24"/>
          <ac:picMkLst>
            <pc:docMk/>
            <pc:sldMk cId="2676167203" sldId="431"/>
            <ac:picMk id="71" creationId="{F78156D8-6C60-7E65-5A71-665892001BAE}"/>
          </ac:picMkLst>
        </pc:picChg>
        <pc:picChg chg="del">
          <ac:chgData name="TIM GRUGRU" userId="f4d65a87c7acd407" providerId="Windows Live" clId="Web-{E2A0F885-D792-9EB8-F2EA-7ED76D44CDCD}" dt="2025-06-11T13:23:41.389" v="23"/>
          <ac:picMkLst>
            <pc:docMk/>
            <pc:sldMk cId="2676167203" sldId="431"/>
            <ac:picMk id="72" creationId="{13D221B5-04B1-849A-0CF4-7B47137E970C}"/>
          </ac:picMkLst>
        </pc:picChg>
        <pc:picChg chg="del">
          <ac:chgData name="TIM GRUGRU" userId="f4d65a87c7acd407" providerId="Windows Live" clId="Web-{E2A0F885-D792-9EB8-F2EA-7ED76D44CDCD}" dt="2025-06-11T13:23:41.389" v="22"/>
          <ac:picMkLst>
            <pc:docMk/>
            <pc:sldMk cId="2676167203" sldId="431"/>
            <ac:picMk id="73" creationId="{34C44A38-E840-D010-A7A8-DD1BCC30B3D1}"/>
          </ac:picMkLst>
        </pc:picChg>
        <pc:picChg chg="del">
          <ac:chgData name="TIM GRUGRU" userId="f4d65a87c7acd407" providerId="Windows Live" clId="Web-{E2A0F885-D792-9EB8-F2EA-7ED76D44CDCD}" dt="2025-06-11T13:23:41.389" v="21"/>
          <ac:picMkLst>
            <pc:docMk/>
            <pc:sldMk cId="2676167203" sldId="431"/>
            <ac:picMk id="74" creationId="{4566B220-9D5D-0076-3B01-1A4372F2F5A7}"/>
          </ac:picMkLst>
        </pc:picChg>
        <pc:picChg chg="del">
          <ac:chgData name="TIM GRUGRU" userId="f4d65a87c7acd407" providerId="Windows Live" clId="Web-{E2A0F885-D792-9EB8-F2EA-7ED76D44CDCD}" dt="2025-06-11T13:23:41.389" v="20"/>
          <ac:picMkLst>
            <pc:docMk/>
            <pc:sldMk cId="2676167203" sldId="431"/>
            <ac:picMk id="75" creationId="{AA64CA28-0A27-0230-83BD-062865D01A09}"/>
          </ac:picMkLst>
        </pc:picChg>
        <pc:picChg chg="del">
          <ac:chgData name="TIM GRUGRU" userId="f4d65a87c7acd407" providerId="Windows Live" clId="Web-{E2A0F885-D792-9EB8-F2EA-7ED76D44CDCD}" dt="2025-06-11T13:23:41.389" v="19"/>
          <ac:picMkLst>
            <pc:docMk/>
            <pc:sldMk cId="2676167203" sldId="431"/>
            <ac:picMk id="76" creationId="{1F78388C-757C-D8A2-3348-A6D7EBC40A12}"/>
          </ac:picMkLst>
        </pc:picChg>
        <pc:picChg chg="del">
          <ac:chgData name="TIM GRUGRU" userId="f4d65a87c7acd407" providerId="Windows Live" clId="Web-{E2A0F885-D792-9EB8-F2EA-7ED76D44CDCD}" dt="2025-06-11T13:23:41.389" v="18"/>
          <ac:picMkLst>
            <pc:docMk/>
            <pc:sldMk cId="2676167203" sldId="431"/>
            <ac:picMk id="77" creationId="{386E57A5-81CA-D7D3-55B4-49C8E6B8ECEA}"/>
          </ac:picMkLst>
        </pc:picChg>
        <pc:picChg chg="del">
          <ac:chgData name="TIM GRUGRU" userId="f4d65a87c7acd407" providerId="Windows Live" clId="Web-{E2A0F885-D792-9EB8-F2EA-7ED76D44CDCD}" dt="2025-06-11T13:23:41.389" v="17"/>
          <ac:picMkLst>
            <pc:docMk/>
            <pc:sldMk cId="2676167203" sldId="431"/>
            <ac:picMk id="78" creationId="{F4F28CA2-1270-2C1F-900F-B75259590B2B}"/>
          </ac:picMkLst>
        </pc:picChg>
        <pc:picChg chg="del">
          <ac:chgData name="TIM GRUGRU" userId="f4d65a87c7acd407" providerId="Windows Live" clId="Web-{E2A0F885-D792-9EB8-F2EA-7ED76D44CDCD}" dt="2025-06-11T13:23:41.389" v="16"/>
          <ac:picMkLst>
            <pc:docMk/>
            <pc:sldMk cId="2676167203" sldId="431"/>
            <ac:picMk id="79" creationId="{1BAB7317-4594-2927-3FA7-1769BB9C0309}"/>
          </ac:picMkLst>
        </pc:picChg>
        <pc:picChg chg="del">
          <ac:chgData name="TIM GRUGRU" userId="f4d65a87c7acd407" providerId="Windows Live" clId="Web-{E2A0F885-D792-9EB8-F2EA-7ED76D44CDCD}" dt="2025-06-11T13:23:41.389" v="15"/>
          <ac:picMkLst>
            <pc:docMk/>
            <pc:sldMk cId="2676167203" sldId="431"/>
            <ac:picMk id="80" creationId="{E4FFC0A5-BDF3-45AA-8D40-45BFBD1CF4E8}"/>
          </ac:picMkLst>
        </pc:picChg>
        <pc:picChg chg="del">
          <ac:chgData name="TIM GRUGRU" userId="f4d65a87c7acd407" providerId="Windows Live" clId="Web-{E2A0F885-D792-9EB8-F2EA-7ED76D44CDCD}" dt="2025-06-11T13:23:41.389" v="14"/>
          <ac:picMkLst>
            <pc:docMk/>
            <pc:sldMk cId="2676167203" sldId="431"/>
            <ac:picMk id="81" creationId="{BD345FAA-034D-03E2-0C8B-9487E5E4B137}"/>
          </ac:picMkLst>
        </pc:picChg>
        <pc:picChg chg="del">
          <ac:chgData name="TIM GRUGRU" userId="f4d65a87c7acd407" providerId="Windows Live" clId="Web-{E2A0F885-D792-9EB8-F2EA-7ED76D44CDCD}" dt="2025-06-11T13:23:41.389" v="13"/>
          <ac:picMkLst>
            <pc:docMk/>
            <pc:sldMk cId="2676167203" sldId="431"/>
            <ac:picMk id="82" creationId="{50A8CE32-B18F-51B7-98BF-80029AD317BD}"/>
          </ac:picMkLst>
        </pc:picChg>
        <pc:picChg chg="del">
          <ac:chgData name="TIM GRUGRU" userId="f4d65a87c7acd407" providerId="Windows Live" clId="Web-{E2A0F885-D792-9EB8-F2EA-7ED76D44CDCD}" dt="2025-06-11T13:23:41.389" v="12"/>
          <ac:picMkLst>
            <pc:docMk/>
            <pc:sldMk cId="2676167203" sldId="431"/>
            <ac:picMk id="83" creationId="{8D89D452-1273-6D0D-3164-1AC9527869BD}"/>
          </ac:picMkLst>
        </pc:picChg>
        <pc:picChg chg="del">
          <ac:chgData name="TIM GRUGRU" userId="f4d65a87c7acd407" providerId="Windows Live" clId="Web-{E2A0F885-D792-9EB8-F2EA-7ED76D44CDCD}" dt="2025-06-11T13:23:41.389" v="11"/>
          <ac:picMkLst>
            <pc:docMk/>
            <pc:sldMk cId="2676167203" sldId="431"/>
            <ac:picMk id="84" creationId="{D1505989-11E5-1B01-D275-1EBBF21F89EA}"/>
          </ac:picMkLst>
        </pc:picChg>
        <pc:picChg chg="del">
          <ac:chgData name="TIM GRUGRU" userId="f4d65a87c7acd407" providerId="Windows Live" clId="Web-{E2A0F885-D792-9EB8-F2EA-7ED76D44CDCD}" dt="2025-06-11T13:23:41.389" v="10"/>
          <ac:picMkLst>
            <pc:docMk/>
            <pc:sldMk cId="2676167203" sldId="431"/>
            <ac:picMk id="85" creationId="{67E56881-7009-042D-CD71-504C6B491C59}"/>
          </ac:picMkLst>
        </pc:picChg>
        <pc:picChg chg="del">
          <ac:chgData name="TIM GRUGRU" userId="f4d65a87c7acd407" providerId="Windows Live" clId="Web-{E2A0F885-D792-9EB8-F2EA-7ED76D44CDCD}" dt="2025-06-11T13:23:41.389" v="9"/>
          <ac:picMkLst>
            <pc:docMk/>
            <pc:sldMk cId="2676167203" sldId="431"/>
            <ac:picMk id="86" creationId="{47B66E9B-E0FC-3B61-D7AB-FCDB3ED90717}"/>
          </ac:picMkLst>
        </pc:picChg>
        <pc:picChg chg="del">
          <ac:chgData name="TIM GRUGRU" userId="f4d65a87c7acd407" providerId="Windows Live" clId="Web-{E2A0F885-D792-9EB8-F2EA-7ED76D44CDCD}" dt="2025-06-11T13:23:41.389" v="8"/>
          <ac:picMkLst>
            <pc:docMk/>
            <pc:sldMk cId="2676167203" sldId="431"/>
            <ac:picMk id="87" creationId="{2AB18EF0-2A86-C0C3-9A34-C5AFC60BBE2B}"/>
          </ac:picMkLst>
        </pc:picChg>
        <pc:picChg chg="del">
          <ac:chgData name="TIM GRUGRU" userId="f4d65a87c7acd407" providerId="Windows Live" clId="Web-{E2A0F885-D792-9EB8-F2EA-7ED76D44CDCD}" dt="2025-06-11T13:23:41.389" v="7"/>
          <ac:picMkLst>
            <pc:docMk/>
            <pc:sldMk cId="2676167203" sldId="431"/>
            <ac:picMk id="88" creationId="{07833333-B485-FBF5-D382-D14EE7AB353D}"/>
          </ac:picMkLst>
        </pc:picChg>
        <pc:picChg chg="del">
          <ac:chgData name="TIM GRUGRU" userId="f4d65a87c7acd407" providerId="Windows Live" clId="Web-{E2A0F885-D792-9EB8-F2EA-7ED76D44CDCD}" dt="2025-06-11T13:23:41.389" v="6"/>
          <ac:picMkLst>
            <pc:docMk/>
            <pc:sldMk cId="2676167203" sldId="431"/>
            <ac:picMk id="89" creationId="{334FCB23-958E-8CF7-ABF5-EE341BB4DE12}"/>
          </ac:picMkLst>
        </pc:picChg>
        <pc:picChg chg="del">
          <ac:chgData name="TIM GRUGRU" userId="f4d65a87c7acd407" providerId="Windows Live" clId="Web-{E2A0F885-D792-9EB8-F2EA-7ED76D44CDCD}" dt="2025-06-11T13:23:41.389" v="5"/>
          <ac:picMkLst>
            <pc:docMk/>
            <pc:sldMk cId="2676167203" sldId="431"/>
            <ac:picMk id="90" creationId="{54A8130D-40F9-C695-94C0-CC24D1169CD6}"/>
          </ac:picMkLst>
        </pc:picChg>
        <pc:picChg chg="del">
          <ac:chgData name="TIM GRUGRU" userId="f4d65a87c7acd407" providerId="Windows Live" clId="Web-{E2A0F885-D792-9EB8-F2EA-7ED76D44CDCD}" dt="2025-06-11T13:23:41.373" v="4"/>
          <ac:picMkLst>
            <pc:docMk/>
            <pc:sldMk cId="2676167203" sldId="431"/>
            <ac:picMk id="91" creationId="{BB18E794-BE46-FBDD-CBD4-66915A458CF5}"/>
          </ac:picMkLst>
        </pc:picChg>
        <pc:picChg chg="del">
          <ac:chgData name="TIM GRUGRU" userId="f4d65a87c7acd407" providerId="Windows Live" clId="Web-{E2A0F885-D792-9EB8-F2EA-7ED76D44CDCD}" dt="2025-06-11T13:23:41.373" v="3"/>
          <ac:picMkLst>
            <pc:docMk/>
            <pc:sldMk cId="2676167203" sldId="431"/>
            <ac:picMk id="92" creationId="{C2EA7006-41DB-99D9-12FE-A3EED26E5580}"/>
          </ac:picMkLst>
        </pc:picChg>
      </pc:sldChg>
    </pc:docChg>
  </pc:docChgLst>
  <pc:docChgLst>
    <pc:chgData name="sarah hadi" userId="93ee62a5e095bd60" providerId="Windows Live" clId="Web-{0600597C-CCD0-93F8-494B-236599C5FC76}"/>
    <pc:docChg chg="modSld">
      <pc:chgData name="sarah hadi" userId="93ee62a5e095bd60" providerId="Windows Live" clId="Web-{0600597C-CCD0-93F8-494B-236599C5FC76}" dt="2025-04-03T07:15:52.301" v="6" actId="1076"/>
      <pc:docMkLst>
        <pc:docMk/>
      </pc:docMkLst>
      <pc:sldChg chg="addSp delSp modSp">
        <pc:chgData name="sarah hadi" userId="93ee62a5e095bd60" providerId="Windows Live" clId="Web-{0600597C-CCD0-93F8-494B-236599C5FC76}" dt="2025-04-03T07:15:52.301" v="6" actId="1076"/>
        <pc:sldMkLst>
          <pc:docMk/>
          <pc:sldMk cId="3421107791" sldId="345"/>
        </pc:sldMkLst>
      </pc:sldChg>
    </pc:docChg>
  </pc:docChgLst>
  <pc:docChgLst>
    <pc:chgData name="Akram Atouile" userId="d54f35c6555e4497" providerId="Windows Live" clId="Web-{C2F3B37D-80F8-F27B-9785-8776B388C077}"/>
    <pc:docChg chg="addSld modSld">
      <pc:chgData name="Akram Atouile" userId="d54f35c6555e4497" providerId="Windows Live" clId="Web-{C2F3B37D-80F8-F27B-9785-8776B388C077}" dt="2025-05-15T09:08:42.944" v="102" actId="1076"/>
      <pc:docMkLst>
        <pc:docMk/>
      </pc:docMkLst>
      <pc:sldChg chg="addSp modSp">
        <pc:chgData name="Akram Atouile" userId="d54f35c6555e4497" providerId="Windows Live" clId="Web-{C2F3B37D-80F8-F27B-9785-8776B388C077}" dt="2025-05-15T09:05:53.812" v="97" actId="20577"/>
        <pc:sldMkLst>
          <pc:docMk/>
          <pc:sldMk cId="2527532607" sldId="352"/>
        </pc:sldMkLst>
      </pc:sldChg>
      <pc:sldChg chg="addSp delSp modSp add replId">
        <pc:chgData name="Akram Atouile" userId="d54f35c6555e4497" providerId="Windows Live" clId="Web-{C2F3B37D-80F8-F27B-9785-8776B388C077}" dt="2025-05-15T09:08:42.944" v="102" actId="1076"/>
        <pc:sldMkLst>
          <pc:docMk/>
          <pc:sldMk cId="3617371524" sldId="373"/>
        </pc:sldMkLst>
      </pc:sldChg>
    </pc:docChg>
  </pc:docChgLst>
  <pc:docChgLst>
    <pc:chgData name="TIM GRUGRU" userId="f4d65a87c7acd407" providerId="Windows Live" clId="Web-{9B6368A5-475B-2E4A-9D7C-C3FE76B162B3}"/>
    <pc:docChg chg="modSld">
      <pc:chgData name="TIM GRUGRU" userId="f4d65a87c7acd407" providerId="Windows Live" clId="Web-{9B6368A5-475B-2E4A-9D7C-C3FE76B162B3}" dt="2025-04-08T13:04:57.707" v="1"/>
      <pc:docMkLst>
        <pc:docMk/>
      </pc:docMkLst>
      <pc:sldChg chg="addSp modSp">
        <pc:chgData name="TIM GRUGRU" userId="f4d65a87c7acd407" providerId="Windows Live" clId="Web-{9B6368A5-475B-2E4A-9D7C-C3FE76B162B3}" dt="2025-04-08T13:04:57.707" v="1"/>
        <pc:sldMkLst>
          <pc:docMk/>
          <pc:sldMk cId="1665926858" sldId="306"/>
        </pc:sldMkLst>
      </pc:sldChg>
    </pc:docChg>
  </pc:docChgLst>
  <pc:docChgLst>
    <pc:chgData name="Ndéye Fatou FALL" userId="198cc104da85ffbb" providerId="Windows Live" clId="Web-{72B615AA-259D-1C64-77D3-00D787B0A736}"/>
    <pc:docChg chg="modSld">
      <pc:chgData name="Ndéye Fatou FALL" userId="198cc104da85ffbb" providerId="Windows Live" clId="Web-{72B615AA-259D-1C64-77D3-00D787B0A736}" dt="2025-04-02T15:42:55.753" v="14" actId="20577"/>
      <pc:docMkLst>
        <pc:docMk/>
      </pc:docMkLst>
      <pc:sldChg chg="modSp">
        <pc:chgData name="Ndéye Fatou FALL" userId="198cc104da85ffbb" providerId="Windows Live" clId="Web-{72B615AA-259D-1C64-77D3-00D787B0A736}" dt="2025-04-02T15:40:08.247" v="0" actId="1076"/>
        <pc:sldMkLst>
          <pc:docMk/>
          <pc:sldMk cId="657334022" sldId="274"/>
        </pc:sldMkLst>
      </pc:sldChg>
      <pc:sldChg chg="modSp">
        <pc:chgData name="Ndéye Fatou FALL" userId="198cc104da85ffbb" providerId="Windows Live" clId="Web-{72B615AA-259D-1C64-77D3-00D787B0A736}" dt="2025-04-02T15:42:55.753" v="14" actId="20577"/>
        <pc:sldMkLst>
          <pc:docMk/>
          <pc:sldMk cId="1950941612" sldId="299"/>
        </pc:sldMkLst>
      </pc:sldChg>
    </pc:docChg>
  </pc:docChgLst>
  <pc:docChgLst>
    <pc:chgData name="Ndéye Fatou FALL" userId="198cc104da85ffbb" providerId="Windows Live" clId="Web-{63DA6595-2ABD-DC40-C747-2D2756AE6E23}"/>
    <pc:docChg chg="modSld sldOrd">
      <pc:chgData name="Ndéye Fatou FALL" userId="198cc104da85ffbb" providerId="Windows Live" clId="Web-{63DA6595-2ABD-DC40-C747-2D2756AE6E23}" dt="2025-06-12T14:27:49.729" v="432" actId="20577"/>
      <pc:docMkLst>
        <pc:docMk/>
      </pc:docMkLst>
      <pc:sldChg chg="addSp delSp modSp">
        <pc:chgData name="Ndéye Fatou FALL" userId="198cc104da85ffbb" providerId="Windows Live" clId="Web-{63DA6595-2ABD-DC40-C747-2D2756AE6E23}" dt="2025-06-12T13:27:09.354" v="89"/>
        <pc:sldMkLst>
          <pc:docMk/>
          <pc:sldMk cId="118479316" sldId="423"/>
        </pc:sldMkLst>
        <pc:spChg chg="add del">
          <ac:chgData name="Ndéye Fatou FALL" userId="198cc104da85ffbb" providerId="Windows Live" clId="Web-{63DA6595-2ABD-DC40-C747-2D2756AE6E23}" dt="2025-06-12T13:23:31.706" v="24"/>
          <ac:spMkLst>
            <pc:docMk/>
            <pc:sldMk cId="118479316" sldId="423"/>
            <ac:spMk id="3" creationId="{7BE3B135-25F9-1DD5-1457-855815453423}"/>
          </ac:spMkLst>
        </pc:spChg>
        <pc:spChg chg="add del mod">
          <ac:chgData name="Ndéye Fatou FALL" userId="198cc104da85ffbb" providerId="Windows Live" clId="Web-{63DA6595-2ABD-DC40-C747-2D2756AE6E23}" dt="2025-06-12T13:27:09.354" v="89"/>
          <ac:spMkLst>
            <pc:docMk/>
            <pc:sldMk cId="118479316" sldId="423"/>
            <ac:spMk id="7" creationId="{0B3B5E63-E033-0F39-4385-8EDF5D154E36}"/>
          </ac:spMkLst>
        </pc:spChg>
        <pc:spChg chg="add del mod">
          <ac:chgData name="Ndéye Fatou FALL" userId="198cc104da85ffbb" providerId="Windows Live" clId="Web-{63DA6595-2ABD-DC40-C747-2D2756AE6E23}" dt="2025-06-12T13:24:27.286" v="69"/>
          <ac:spMkLst>
            <pc:docMk/>
            <pc:sldMk cId="118479316" sldId="423"/>
            <ac:spMk id="19" creationId="{9796B505-BEA9-9116-A9C3-BE8858E297B7}"/>
          </ac:spMkLst>
        </pc:spChg>
        <pc:spChg chg="add del">
          <ac:chgData name="Ndéye Fatou FALL" userId="198cc104da85ffbb" providerId="Windows Live" clId="Web-{63DA6595-2ABD-DC40-C747-2D2756AE6E23}" dt="2025-06-12T13:27:00.369" v="88"/>
          <ac:spMkLst>
            <pc:docMk/>
            <pc:sldMk cId="118479316" sldId="423"/>
            <ac:spMk id="22" creationId="{452EF699-0B2B-6582-DC8C-C0E99AC24E9B}"/>
          </ac:spMkLst>
        </pc:spChg>
      </pc:sldChg>
      <pc:sldChg chg="modSp">
        <pc:chgData name="Ndéye Fatou FALL" userId="198cc104da85ffbb" providerId="Windows Live" clId="Web-{63DA6595-2ABD-DC40-C747-2D2756AE6E23}" dt="2025-06-12T13:20:27.107" v="19" actId="20577"/>
        <pc:sldMkLst>
          <pc:docMk/>
          <pc:sldMk cId="2056142838" sldId="427"/>
        </pc:sldMkLst>
        <pc:spChg chg="mod">
          <ac:chgData name="Ndéye Fatou FALL" userId="198cc104da85ffbb" providerId="Windows Live" clId="Web-{63DA6595-2ABD-DC40-C747-2D2756AE6E23}" dt="2025-06-12T13:20:27.107" v="19" actId="20577"/>
          <ac:spMkLst>
            <pc:docMk/>
            <pc:sldMk cId="2056142838" sldId="427"/>
            <ac:spMk id="8" creationId="{AFE13988-2790-016F-EC86-A899F537F0DB}"/>
          </ac:spMkLst>
        </pc:spChg>
      </pc:sldChg>
      <pc:sldChg chg="modSp">
        <pc:chgData name="Ndéye Fatou FALL" userId="198cc104da85ffbb" providerId="Windows Live" clId="Web-{63DA6595-2ABD-DC40-C747-2D2756AE6E23}" dt="2025-06-12T12:52:02.388" v="17" actId="20577"/>
        <pc:sldMkLst>
          <pc:docMk/>
          <pc:sldMk cId="710673137" sldId="428"/>
        </pc:sldMkLst>
        <pc:spChg chg="mod">
          <ac:chgData name="Ndéye Fatou FALL" userId="198cc104da85ffbb" providerId="Windows Live" clId="Web-{63DA6595-2ABD-DC40-C747-2D2756AE6E23}" dt="2025-06-12T12:52:02.388" v="17" actId="20577"/>
          <ac:spMkLst>
            <pc:docMk/>
            <pc:sldMk cId="710673137" sldId="428"/>
            <ac:spMk id="5" creationId="{DA4F1D8C-B914-AC74-B438-DD89E8509701}"/>
          </ac:spMkLst>
        </pc:spChg>
      </pc:sldChg>
      <pc:sldChg chg="delSp modSp">
        <pc:chgData name="Ndéye Fatou FALL" userId="198cc104da85ffbb" providerId="Windows Live" clId="Web-{63DA6595-2ABD-DC40-C747-2D2756AE6E23}" dt="2025-06-12T13:22:12.423" v="22"/>
        <pc:sldMkLst>
          <pc:docMk/>
          <pc:sldMk cId="2676167203" sldId="431"/>
        </pc:sldMkLst>
        <pc:spChg chg="mod">
          <ac:chgData name="Ndéye Fatou FALL" userId="198cc104da85ffbb" providerId="Windows Live" clId="Web-{63DA6595-2ABD-DC40-C747-2D2756AE6E23}" dt="2025-06-12T13:22:06.313" v="21" actId="20577"/>
          <ac:spMkLst>
            <pc:docMk/>
            <pc:sldMk cId="2676167203" sldId="431"/>
            <ac:spMk id="9" creationId="{2B17A1B4-C87E-E9F8-B57F-32A534F0431C}"/>
          </ac:spMkLst>
        </pc:spChg>
        <pc:picChg chg="del">
          <ac:chgData name="Ndéye Fatou FALL" userId="198cc104da85ffbb" providerId="Windows Live" clId="Web-{63DA6595-2ABD-DC40-C747-2D2756AE6E23}" dt="2025-06-12T13:22:12.423" v="22"/>
          <ac:picMkLst>
            <pc:docMk/>
            <pc:sldMk cId="2676167203" sldId="431"/>
            <ac:picMk id="10" creationId="{6ADA0EEF-8AC7-FB5B-1F60-12D4980BD056}"/>
          </ac:picMkLst>
        </pc:picChg>
      </pc:sldChg>
      <pc:sldChg chg="modSp">
        <pc:chgData name="Ndéye Fatou FALL" userId="198cc104da85ffbb" providerId="Windows Live" clId="Web-{63DA6595-2ABD-DC40-C747-2D2756AE6E23}" dt="2025-06-12T12:47:58.569" v="1" actId="20577"/>
        <pc:sldMkLst>
          <pc:docMk/>
          <pc:sldMk cId="1601196913" sldId="435"/>
        </pc:sldMkLst>
        <pc:spChg chg="mod">
          <ac:chgData name="Ndéye Fatou FALL" userId="198cc104da85ffbb" providerId="Windows Live" clId="Web-{63DA6595-2ABD-DC40-C747-2D2756AE6E23}" dt="2025-06-12T12:47:58.569" v="1" actId="20577"/>
          <ac:spMkLst>
            <pc:docMk/>
            <pc:sldMk cId="1601196913" sldId="435"/>
            <ac:spMk id="6" creationId="{2BDE9CBB-FEA1-5D4C-CF23-B53CA4BD3BAB}"/>
          </ac:spMkLst>
        </pc:spChg>
      </pc:sldChg>
      <pc:sldChg chg="ord">
        <pc:chgData name="Ndéye Fatou FALL" userId="198cc104da85ffbb" providerId="Windows Live" clId="Web-{63DA6595-2ABD-DC40-C747-2D2756AE6E23}" dt="2025-06-12T12:49:20.899" v="2"/>
        <pc:sldMkLst>
          <pc:docMk/>
          <pc:sldMk cId="4171812905" sldId="440"/>
        </pc:sldMkLst>
      </pc:sldChg>
      <pc:sldChg chg="modSp ord">
        <pc:chgData name="Ndéye Fatou FALL" userId="198cc104da85ffbb" providerId="Windows Live" clId="Web-{63DA6595-2ABD-DC40-C747-2D2756AE6E23}" dt="2025-06-12T12:50:15.073" v="6" actId="20577"/>
        <pc:sldMkLst>
          <pc:docMk/>
          <pc:sldMk cId="2061212045" sldId="478"/>
        </pc:sldMkLst>
        <pc:spChg chg="mod">
          <ac:chgData name="Ndéye Fatou FALL" userId="198cc104da85ffbb" providerId="Windows Live" clId="Web-{63DA6595-2ABD-DC40-C747-2D2756AE6E23}" dt="2025-06-12T12:50:15.073" v="6" actId="20577"/>
          <ac:spMkLst>
            <pc:docMk/>
            <pc:sldMk cId="2061212045" sldId="478"/>
            <ac:spMk id="2" creationId="{033AE878-76A8-525C-6B89-0C0E05C86312}"/>
          </ac:spMkLst>
        </pc:spChg>
        <pc:graphicFrameChg chg="mod modGraphic">
          <ac:chgData name="Ndéye Fatou FALL" userId="198cc104da85ffbb" providerId="Windows Live" clId="Web-{63DA6595-2ABD-DC40-C747-2D2756AE6E23}" dt="2025-06-12T12:50:11.260" v="5"/>
          <ac:graphicFrameMkLst>
            <pc:docMk/>
            <pc:sldMk cId="2061212045" sldId="478"/>
            <ac:graphicFrameMk id="9" creationId="{3C545DF6-ED7B-BA1A-8023-6681761F7604}"/>
          </ac:graphicFrameMkLst>
        </pc:graphicFrameChg>
      </pc:sldChg>
      <pc:sldChg chg="addSp modSp">
        <pc:chgData name="Ndéye Fatou FALL" userId="198cc104da85ffbb" providerId="Windows Live" clId="Web-{63DA6595-2ABD-DC40-C747-2D2756AE6E23}" dt="2025-06-12T14:19:18.790" v="218"/>
        <pc:sldMkLst>
          <pc:docMk/>
          <pc:sldMk cId="3449783638" sldId="487"/>
        </pc:sldMkLst>
        <pc:spChg chg="add mod">
          <ac:chgData name="Ndéye Fatou FALL" userId="198cc104da85ffbb" providerId="Windows Live" clId="Web-{63DA6595-2ABD-DC40-C747-2D2756AE6E23}" dt="2025-06-12T13:28:12.122" v="112" actId="1076"/>
          <ac:spMkLst>
            <pc:docMk/>
            <pc:sldMk cId="3449783638" sldId="487"/>
            <ac:spMk id="3" creationId="{C1F47456-C3D2-4F5C-98FC-81B752E53426}"/>
          </ac:spMkLst>
        </pc:spChg>
        <pc:graphicFrameChg chg="mod modGraphic">
          <ac:chgData name="Ndéye Fatou FALL" userId="198cc104da85ffbb" providerId="Windows Live" clId="Web-{63DA6595-2ABD-DC40-C747-2D2756AE6E23}" dt="2025-06-12T14:19:18.790" v="218"/>
          <ac:graphicFrameMkLst>
            <pc:docMk/>
            <pc:sldMk cId="3449783638" sldId="487"/>
            <ac:graphicFrameMk id="16" creationId="{F0F9D9A7-B7B7-0637-3A90-BE97EFBCE484}"/>
          </ac:graphicFrameMkLst>
        </pc:graphicFrameChg>
      </pc:sldChg>
      <pc:sldChg chg="addSp modSp">
        <pc:chgData name="Ndéye Fatou FALL" userId="198cc104da85ffbb" providerId="Windows Live" clId="Web-{63DA6595-2ABD-DC40-C747-2D2756AE6E23}" dt="2025-06-12T14:19:04.149" v="176"/>
        <pc:sldMkLst>
          <pc:docMk/>
          <pc:sldMk cId="4063832218" sldId="488"/>
        </pc:sldMkLst>
        <pc:spChg chg="add mod">
          <ac:chgData name="Ndéye Fatou FALL" userId="198cc104da85ffbb" providerId="Windows Live" clId="Web-{63DA6595-2ABD-DC40-C747-2D2756AE6E23}" dt="2025-06-12T13:28:59.670" v="128" actId="1076"/>
          <ac:spMkLst>
            <pc:docMk/>
            <pc:sldMk cId="4063832218" sldId="488"/>
            <ac:spMk id="3" creationId="{0B3B5E63-E033-0F39-4385-8EDF5D154E36}"/>
          </ac:spMkLst>
        </pc:spChg>
        <pc:graphicFrameChg chg="mod modGraphic">
          <ac:chgData name="Ndéye Fatou FALL" userId="198cc104da85ffbb" providerId="Windows Live" clId="Web-{63DA6595-2ABD-DC40-C747-2D2756AE6E23}" dt="2025-06-12T14:19:04.149" v="176"/>
          <ac:graphicFrameMkLst>
            <pc:docMk/>
            <pc:sldMk cId="4063832218" sldId="488"/>
            <ac:graphicFrameMk id="6" creationId="{1BB87D9E-DA5E-9198-EEA7-4F7B8384DF97}"/>
          </ac:graphicFrameMkLst>
        </pc:graphicFrameChg>
      </pc:sldChg>
      <pc:sldChg chg="modSp">
        <pc:chgData name="Ndéye Fatou FALL" userId="198cc104da85ffbb" providerId="Windows Live" clId="Web-{63DA6595-2ABD-DC40-C747-2D2756AE6E23}" dt="2025-06-12T14:27:49.729" v="432" actId="20577"/>
        <pc:sldMkLst>
          <pc:docMk/>
          <pc:sldMk cId="3295674267" sldId="491"/>
        </pc:sldMkLst>
        <pc:spChg chg="mod">
          <ac:chgData name="Ndéye Fatou FALL" userId="198cc104da85ffbb" providerId="Windows Live" clId="Web-{63DA6595-2ABD-DC40-C747-2D2756AE6E23}" dt="2025-06-12T14:27:49.729" v="432" actId="20577"/>
          <ac:spMkLst>
            <pc:docMk/>
            <pc:sldMk cId="3295674267" sldId="491"/>
            <ac:spMk id="3" creationId="{C7530D8D-DDA1-7376-7576-EA65DF6079FC}"/>
          </ac:spMkLst>
        </pc:spChg>
      </pc:sldChg>
    </pc:docChg>
  </pc:docChgLst>
  <pc:docChgLst>
    <pc:chgData name="Coco B." userId="2f810c6f01a863e8" providerId="Windows Live" clId="Web-{645B8A43-9090-2DD6-BCBD-C91E05F56083}"/>
    <pc:docChg chg="modSld sldOrd modSection">
      <pc:chgData name="Coco B." userId="2f810c6f01a863e8" providerId="Windows Live" clId="Web-{645B8A43-9090-2DD6-BCBD-C91E05F56083}" dt="2025-06-12T09:58:25.666" v="71"/>
      <pc:docMkLst>
        <pc:docMk/>
      </pc:docMkLst>
      <pc:sldChg chg="addSp delSp modSp ord">
        <pc:chgData name="Coco B." userId="2f810c6f01a863e8" providerId="Windows Live" clId="Web-{645B8A43-9090-2DD6-BCBD-C91E05F56083}" dt="2025-06-12T09:56:11.724" v="58"/>
        <pc:sldMkLst>
          <pc:docMk/>
          <pc:sldMk cId="3949621363" sldId="347"/>
        </pc:sldMkLst>
        <pc:graphicFrameChg chg="add del mod modGraphic">
          <ac:chgData name="Coco B." userId="2f810c6f01a863e8" providerId="Windows Live" clId="Web-{645B8A43-9090-2DD6-BCBD-C91E05F56083}" dt="2025-06-12T09:01:54.375" v="49"/>
          <ac:graphicFrameMkLst>
            <pc:docMk/>
            <pc:sldMk cId="3949621363" sldId="347"/>
            <ac:graphicFrameMk id="2" creationId="{E090D0AF-1724-5A0E-1379-9B108EE87BCD}"/>
          </ac:graphicFrameMkLst>
        </pc:graphicFrameChg>
        <pc:graphicFrameChg chg="mod modGraphic">
          <ac:chgData name="Coco B." userId="2f810c6f01a863e8" providerId="Windows Live" clId="Web-{645B8A43-9090-2DD6-BCBD-C91E05F56083}" dt="2025-06-12T09:00:47.699" v="8"/>
          <ac:graphicFrameMkLst>
            <pc:docMk/>
            <pc:sldMk cId="3949621363" sldId="347"/>
            <ac:graphicFrameMk id="16" creationId="{7E8757F7-2AC1-5003-CE2B-8D3DFD36DB84}"/>
          </ac:graphicFrameMkLst>
        </pc:graphicFrameChg>
      </pc:sldChg>
      <pc:sldChg chg="ord">
        <pc:chgData name="Coco B." userId="2f810c6f01a863e8" providerId="Windows Live" clId="Web-{645B8A43-9090-2DD6-BCBD-C91E05F56083}" dt="2025-06-12T09:58:25.666" v="71"/>
        <pc:sldMkLst>
          <pc:docMk/>
          <pc:sldMk cId="2676167203" sldId="431"/>
        </pc:sldMkLst>
      </pc:sldChg>
      <pc:sldChg chg="ord">
        <pc:chgData name="Coco B." userId="2f810c6f01a863e8" providerId="Windows Live" clId="Web-{645B8A43-9090-2DD6-BCBD-C91E05F56083}" dt="2025-06-12T09:56:11.724" v="59"/>
        <pc:sldMkLst>
          <pc:docMk/>
          <pc:sldMk cId="3864764411" sldId="432"/>
        </pc:sldMkLst>
      </pc:sldChg>
      <pc:sldChg chg="addSp delSp modSp ord">
        <pc:chgData name="Coco B." userId="2f810c6f01a863e8" providerId="Windows Live" clId="Web-{645B8A43-9090-2DD6-BCBD-C91E05F56083}" dt="2025-06-12T09:56:43.850" v="66"/>
        <pc:sldMkLst>
          <pc:docMk/>
          <pc:sldMk cId="2477233569" sldId="442"/>
        </pc:sldMkLst>
        <pc:spChg chg="add del mod">
          <ac:chgData name="Coco B." userId="2f810c6f01a863e8" providerId="Windows Live" clId="Web-{645B8A43-9090-2DD6-BCBD-C91E05F56083}" dt="2025-06-12T09:03:03.286" v="51"/>
          <ac:spMkLst>
            <pc:docMk/>
            <pc:sldMk cId="2477233569" sldId="442"/>
            <ac:spMk id="12" creationId="{982BED0D-5243-F421-F1CB-C41AD333E36A}"/>
          </ac:spMkLst>
        </pc:spChg>
      </pc:sldChg>
      <pc:sldChg chg="ord">
        <pc:chgData name="Coco B." userId="2f810c6f01a863e8" providerId="Windows Live" clId="Web-{645B8A43-9090-2DD6-BCBD-C91E05F56083}" dt="2025-06-12T09:57:08.507" v="68"/>
        <pc:sldMkLst>
          <pc:docMk/>
          <pc:sldMk cId="4000732350" sldId="444"/>
        </pc:sldMkLst>
      </pc:sldChg>
      <pc:sldChg chg="ord">
        <pc:chgData name="Coco B." userId="2f810c6f01a863e8" providerId="Windows Live" clId="Web-{645B8A43-9090-2DD6-BCBD-C91E05F56083}" dt="2025-06-12T09:56:46.523" v="67"/>
        <pc:sldMkLst>
          <pc:docMk/>
          <pc:sldMk cId="1639856311" sldId="446"/>
        </pc:sldMkLst>
      </pc:sldChg>
      <pc:sldChg chg="ord">
        <pc:chgData name="Coco B." userId="2f810c6f01a863e8" providerId="Windows Live" clId="Web-{645B8A43-9090-2DD6-BCBD-C91E05F56083}" dt="2025-06-12T09:57:16.898" v="69"/>
        <pc:sldMkLst>
          <pc:docMk/>
          <pc:sldMk cId="245753755" sldId="450"/>
        </pc:sldMkLst>
      </pc:sldChg>
      <pc:sldChg chg="ord">
        <pc:chgData name="Coco B." userId="2f810c6f01a863e8" providerId="Windows Live" clId="Web-{645B8A43-9090-2DD6-BCBD-C91E05F56083}" dt="2025-06-12T09:57:37.758" v="70"/>
        <pc:sldMkLst>
          <pc:docMk/>
          <pc:sldMk cId="3781761623" sldId="452"/>
        </pc:sldMkLst>
      </pc:sldChg>
    </pc:docChg>
  </pc:docChgLst>
  <pc:docChgLst>
    <pc:chgData name="Coco B." userId="2f810c6f01a863e8" providerId="Windows Live" clId="Web-{90200AE2-10F0-BA3F-8F55-15C7777F0862}"/>
    <pc:docChg chg="modSld">
      <pc:chgData name="Coco B." userId="2f810c6f01a863e8" providerId="Windows Live" clId="Web-{90200AE2-10F0-BA3F-8F55-15C7777F0862}" dt="2025-04-03T07:51:14.174" v="143" actId="20577"/>
      <pc:docMkLst>
        <pc:docMk/>
      </pc:docMkLst>
      <pc:sldChg chg="modSp">
        <pc:chgData name="Coco B." userId="2f810c6f01a863e8" providerId="Windows Live" clId="Web-{90200AE2-10F0-BA3F-8F55-15C7777F0862}" dt="2025-04-03T07:51:14.174" v="143" actId="20577"/>
        <pc:sldMkLst>
          <pc:docMk/>
          <pc:sldMk cId="1553451025" sldId="311"/>
        </pc:sldMkLst>
      </pc:sldChg>
      <pc:sldChg chg="addSp delSp modSp">
        <pc:chgData name="Coco B." userId="2f810c6f01a863e8" providerId="Windows Live" clId="Web-{90200AE2-10F0-BA3F-8F55-15C7777F0862}" dt="2025-04-03T07:47:26.887" v="138" actId="20577"/>
        <pc:sldMkLst>
          <pc:docMk/>
          <pc:sldMk cId="3419416514" sldId="348"/>
        </pc:sldMkLst>
      </pc:sldChg>
    </pc:docChg>
  </pc:docChgLst>
  <pc:docChgLst>
    <pc:chgData name="michel amigo" userId="e89c6fa087fc999c" providerId="Windows Live" clId="Web-{09DDA070-D8C0-9FD7-BAC2-4821F949304C}"/>
    <pc:docChg chg="modSld">
      <pc:chgData name="michel amigo" userId="e89c6fa087fc999c" providerId="Windows Live" clId="Web-{09DDA070-D8C0-9FD7-BAC2-4821F949304C}" dt="2025-06-12T09:36:47.528" v="13" actId="1076"/>
      <pc:docMkLst>
        <pc:docMk/>
      </pc:docMkLst>
      <pc:sldChg chg="addSp delSp modSp">
        <pc:chgData name="michel amigo" userId="e89c6fa087fc999c" providerId="Windows Live" clId="Web-{09DDA070-D8C0-9FD7-BAC2-4821F949304C}" dt="2025-06-12T09:36:47.528" v="13" actId="1076"/>
        <pc:sldMkLst>
          <pc:docMk/>
          <pc:sldMk cId="2258883604" sldId="479"/>
        </pc:sldMkLst>
        <pc:spChg chg="del mod">
          <ac:chgData name="michel amigo" userId="e89c6fa087fc999c" providerId="Windows Live" clId="Web-{09DDA070-D8C0-9FD7-BAC2-4821F949304C}" dt="2025-06-12T09:36:35.622" v="10"/>
          <ac:spMkLst>
            <pc:docMk/>
            <pc:sldMk cId="2258883604" sldId="479"/>
            <ac:spMk id="3" creationId="{09F78234-D0B5-5236-B669-D66E79546153}"/>
          </ac:spMkLst>
        </pc:spChg>
        <pc:picChg chg="add mod ord">
          <ac:chgData name="michel amigo" userId="e89c6fa087fc999c" providerId="Windows Live" clId="Web-{09DDA070-D8C0-9FD7-BAC2-4821F949304C}" dt="2025-06-12T09:36:47.481" v="12" actId="1076"/>
          <ac:picMkLst>
            <pc:docMk/>
            <pc:sldMk cId="2258883604" sldId="479"/>
            <ac:picMk id="5" creationId="{A2C991B1-6E02-2C6C-C179-67E44A5C99AA}"/>
          </ac:picMkLst>
        </pc:picChg>
        <pc:picChg chg="add mod">
          <ac:chgData name="michel amigo" userId="e89c6fa087fc999c" providerId="Windows Live" clId="Web-{09DDA070-D8C0-9FD7-BAC2-4821F949304C}" dt="2025-06-12T09:36:47.528" v="13" actId="1076"/>
          <ac:picMkLst>
            <pc:docMk/>
            <pc:sldMk cId="2258883604" sldId="479"/>
            <ac:picMk id="6" creationId="{DEF67649-D9DA-0986-8C55-C6442EBFD3D2}"/>
          </ac:picMkLst>
        </pc:picChg>
      </pc:sldChg>
    </pc:docChg>
  </pc:docChgLst>
  <pc:docChgLst>
    <pc:chgData name="michel amigo" userId="e89c6fa087fc999c" providerId="Windows Live" clId="Web-{2671BD14-171C-3624-A19E-BDDE76E2BF67}"/>
    <pc:docChg chg="modSld">
      <pc:chgData name="michel amigo" userId="e89c6fa087fc999c" providerId="Windows Live" clId="Web-{2671BD14-171C-3624-A19E-BDDE76E2BF67}" dt="2025-06-04T12:37:45.926" v="1" actId="20577"/>
      <pc:docMkLst>
        <pc:docMk/>
      </pc:docMkLst>
      <pc:sldChg chg="modSp">
        <pc:chgData name="michel amigo" userId="e89c6fa087fc999c" providerId="Windows Live" clId="Web-{2671BD14-171C-3624-A19E-BDDE76E2BF67}" dt="2025-06-04T12:37:45.926" v="1" actId="20577"/>
        <pc:sldMkLst>
          <pc:docMk/>
          <pc:sldMk cId="687297663" sldId="393"/>
        </pc:sldMkLst>
      </pc:sldChg>
    </pc:docChg>
  </pc:docChgLst>
  <pc:docChgLst>
    <pc:chgData name="Sofian Archambault" userId="db12d9d74e99a5d3" providerId="Windows Live" clId="Web-{EBB40E89-CC53-F68C-D49C-AA821A7869D8}"/>
    <pc:docChg chg="addSld delSld modSld sldOrd">
      <pc:chgData name="Sofian Archambault" userId="db12d9d74e99a5d3" providerId="Windows Live" clId="Web-{EBB40E89-CC53-F68C-D49C-AA821A7869D8}" dt="2025-06-12T07:58:41.150" v="1289" actId="14100"/>
      <pc:docMkLst>
        <pc:docMk/>
      </pc:docMkLst>
      <pc:sldChg chg="addSp delSp modSp">
        <pc:chgData name="Sofian Archambault" userId="db12d9d74e99a5d3" providerId="Windows Live" clId="Web-{EBB40E89-CC53-F68C-D49C-AA821A7869D8}" dt="2025-06-12T07:23:45.051" v="1017" actId="14100"/>
        <pc:sldMkLst>
          <pc:docMk/>
          <pc:sldMk cId="3321362229" sldId="375"/>
        </pc:sldMkLst>
        <pc:spChg chg="del mod">
          <ac:chgData name="Sofian Archambault" userId="db12d9d74e99a5d3" providerId="Windows Live" clId="Web-{EBB40E89-CC53-F68C-D49C-AA821A7869D8}" dt="2025-06-12T06:35:48.131" v="64"/>
          <ac:spMkLst>
            <pc:docMk/>
            <pc:sldMk cId="3321362229" sldId="375"/>
            <ac:spMk id="3" creationId="{49D15A5F-39A2-9829-1D70-081807BA0FA9}"/>
          </ac:spMkLst>
        </pc:spChg>
        <pc:spChg chg="add del mod">
          <ac:chgData name="Sofian Archambault" userId="db12d9d74e99a5d3" providerId="Windows Live" clId="Web-{EBB40E89-CC53-F68C-D49C-AA821A7869D8}" dt="2025-06-12T07:10:24.698" v="948" actId="1076"/>
          <ac:spMkLst>
            <pc:docMk/>
            <pc:sldMk cId="3321362229" sldId="375"/>
            <ac:spMk id="5" creationId="{D653F7B2-BA47-090A-AD67-6A6FEE186C07}"/>
          </ac:spMkLst>
        </pc:spChg>
        <pc:spChg chg="add del mod">
          <ac:chgData name="Sofian Archambault" userId="db12d9d74e99a5d3" providerId="Windows Live" clId="Web-{EBB40E89-CC53-F68C-D49C-AA821A7869D8}" dt="2025-06-12T06:39:11.928" v="110"/>
          <ac:spMkLst>
            <pc:docMk/>
            <pc:sldMk cId="3321362229" sldId="375"/>
            <ac:spMk id="12" creationId="{ED8C586A-C225-5E99-DD58-C0B6E9B018FB}"/>
          </ac:spMkLst>
        </pc:spChg>
        <pc:spChg chg="add del mod">
          <ac:chgData name="Sofian Archambault" userId="db12d9d74e99a5d3" providerId="Windows Live" clId="Web-{EBB40E89-CC53-F68C-D49C-AA821A7869D8}" dt="2025-06-12T06:52:09.982" v="340"/>
          <ac:spMkLst>
            <pc:docMk/>
            <pc:sldMk cId="3321362229" sldId="375"/>
            <ac:spMk id="15" creationId="{B3A14EEE-0131-FACD-D79F-412EAD0DCB43}"/>
          </ac:spMkLst>
        </pc:spChg>
        <pc:spChg chg="add del mod">
          <ac:chgData name="Sofian Archambault" userId="db12d9d74e99a5d3" providerId="Windows Live" clId="Web-{EBB40E89-CC53-F68C-D49C-AA821A7869D8}" dt="2025-06-12T06:52:11.638" v="341"/>
          <ac:spMkLst>
            <pc:docMk/>
            <pc:sldMk cId="3321362229" sldId="375"/>
            <ac:spMk id="16" creationId="{1303AA2B-5652-78BB-1D16-1CFDAFAE3345}"/>
          </ac:spMkLst>
        </pc:spChg>
        <pc:spChg chg="add del mod">
          <ac:chgData name="Sofian Archambault" userId="db12d9d74e99a5d3" providerId="Windows Live" clId="Web-{EBB40E89-CC53-F68C-D49C-AA821A7869D8}" dt="2025-06-12T06:52:12.763" v="342"/>
          <ac:spMkLst>
            <pc:docMk/>
            <pc:sldMk cId="3321362229" sldId="375"/>
            <ac:spMk id="17" creationId="{046E3108-347A-A97B-BDE4-0E861B3271D8}"/>
          </ac:spMkLst>
        </pc:spChg>
        <pc:spChg chg="add del mod">
          <ac:chgData name="Sofian Archambault" userId="db12d9d74e99a5d3" providerId="Windows Live" clId="Web-{EBB40E89-CC53-F68C-D49C-AA821A7869D8}" dt="2025-06-12T06:52:17.185" v="345"/>
          <ac:spMkLst>
            <pc:docMk/>
            <pc:sldMk cId="3321362229" sldId="375"/>
            <ac:spMk id="20" creationId="{47FD289B-122B-E2FD-FDE5-77EA2AC721DB}"/>
          </ac:spMkLst>
        </pc:spChg>
        <pc:spChg chg="add mod">
          <ac:chgData name="Sofian Archambault" userId="db12d9d74e99a5d3" providerId="Windows Live" clId="Web-{EBB40E89-CC53-F68C-D49C-AA821A7869D8}" dt="2025-06-12T06:55:54.951" v="395" actId="1076"/>
          <ac:spMkLst>
            <pc:docMk/>
            <pc:sldMk cId="3321362229" sldId="375"/>
            <ac:spMk id="25" creationId="{3257A287-9A28-2CB0-176D-04B32C41F525}"/>
          </ac:spMkLst>
        </pc:spChg>
        <pc:spChg chg="add mod">
          <ac:chgData name="Sofian Archambault" userId="db12d9d74e99a5d3" providerId="Windows Live" clId="Web-{EBB40E89-CC53-F68C-D49C-AA821A7869D8}" dt="2025-06-12T07:05:12.036" v="830" actId="20577"/>
          <ac:spMkLst>
            <pc:docMk/>
            <pc:sldMk cId="3321362229" sldId="375"/>
            <ac:spMk id="28" creationId="{608A348E-0BC8-94D3-E84F-5332BDF74B97}"/>
          </ac:spMkLst>
        </pc:spChg>
        <pc:spChg chg="add del mod">
          <ac:chgData name="Sofian Archambault" userId="db12d9d74e99a5d3" providerId="Windows Live" clId="Web-{EBB40E89-CC53-F68C-D49C-AA821A7869D8}" dt="2025-06-12T07:11:06.358" v="978"/>
          <ac:spMkLst>
            <pc:docMk/>
            <pc:sldMk cId="3321362229" sldId="375"/>
            <ac:spMk id="30" creationId="{BC7BB89F-7F38-185B-A078-CD9080E03F73}"/>
          </ac:spMkLst>
        </pc:spChg>
        <pc:spChg chg="add mod">
          <ac:chgData name="Sofian Archambault" userId="db12d9d74e99a5d3" providerId="Windows Live" clId="Web-{EBB40E89-CC53-F68C-D49C-AA821A7869D8}" dt="2025-06-12T07:11:33.375" v="988" actId="1076"/>
          <ac:spMkLst>
            <pc:docMk/>
            <pc:sldMk cId="3321362229" sldId="375"/>
            <ac:spMk id="33" creationId="{F6826C94-C235-B0FD-B136-2F4B53DABBB7}"/>
          </ac:spMkLst>
        </pc:spChg>
        <pc:spChg chg="add mod">
          <ac:chgData name="Sofian Archambault" userId="db12d9d74e99a5d3" providerId="Windows Live" clId="Web-{EBB40E89-CC53-F68C-D49C-AA821A7869D8}" dt="2025-06-12T07:11:21.405" v="984"/>
          <ac:spMkLst>
            <pc:docMk/>
            <pc:sldMk cId="3321362229" sldId="375"/>
            <ac:spMk id="34" creationId="{F605C38F-904F-BB67-824E-1FDB111A039C}"/>
          </ac:spMkLst>
        </pc:spChg>
        <pc:spChg chg="add del mod">
          <ac:chgData name="Sofian Archambault" userId="db12d9d74e99a5d3" providerId="Windows Live" clId="Web-{EBB40E89-CC53-F68C-D49C-AA821A7869D8}" dt="2025-06-12T07:15:34.532" v="1013" actId="20577"/>
          <ac:spMkLst>
            <pc:docMk/>
            <pc:sldMk cId="3321362229" sldId="375"/>
            <ac:spMk id="36" creationId="{D806D3B5-8218-FE05-DAEC-E2DD8BD6852B}"/>
          </ac:spMkLst>
        </pc:spChg>
        <pc:picChg chg="add del mod">
          <ac:chgData name="Sofian Archambault" userId="db12d9d74e99a5d3" providerId="Windows Live" clId="Web-{EBB40E89-CC53-F68C-D49C-AA821A7869D8}" dt="2025-06-12T06:52:07.107" v="337"/>
          <ac:picMkLst>
            <pc:docMk/>
            <pc:sldMk cId="3321362229" sldId="375"/>
            <ac:picMk id="2" creationId="{3F55B2A6-B7C1-DEF0-88A4-45C2347A3102}"/>
          </ac:picMkLst>
        </pc:picChg>
        <pc:picChg chg="del mod">
          <ac:chgData name="Sofian Archambault" userId="db12d9d74e99a5d3" providerId="Windows Live" clId="Web-{EBB40E89-CC53-F68C-D49C-AA821A7869D8}" dt="2025-06-12T06:37:16.889" v="77"/>
          <ac:picMkLst>
            <pc:docMk/>
            <pc:sldMk cId="3321362229" sldId="375"/>
            <ac:picMk id="6" creationId="{C54098FE-C5E2-A538-D481-65C68A796482}"/>
          </ac:picMkLst>
        </pc:picChg>
        <pc:picChg chg="del mod">
          <ac:chgData name="Sofian Archambault" userId="db12d9d74e99a5d3" providerId="Windows Live" clId="Web-{EBB40E89-CC53-F68C-D49C-AA821A7869D8}" dt="2025-06-12T06:52:08.497" v="338"/>
          <ac:picMkLst>
            <pc:docMk/>
            <pc:sldMk cId="3321362229" sldId="375"/>
            <ac:picMk id="7" creationId="{003BACE4-7E0A-9E19-1A8D-4400A7930165}"/>
          </ac:picMkLst>
        </pc:picChg>
        <pc:picChg chg="add del mod">
          <ac:chgData name="Sofian Archambault" userId="db12d9d74e99a5d3" providerId="Windows Live" clId="Web-{EBB40E89-CC53-F68C-D49C-AA821A7869D8}" dt="2025-06-12T06:52:05.450" v="336"/>
          <ac:picMkLst>
            <pc:docMk/>
            <pc:sldMk cId="3321362229" sldId="375"/>
            <ac:picMk id="9" creationId="{7A14B544-48C9-19F9-DBF4-16F243D1A9EE}"/>
          </ac:picMkLst>
        </pc:picChg>
        <pc:picChg chg="add del mod ord">
          <ac:chgData name="Sofian Archambault" userId="db12d9d74e99a5d3" providerId="Windows Live" clId="Web-{EBB40E89-CC53-F68C-D49C-AA821A7869D8}" dt="2025-06-12T06:52:09.044" v="339"/>
          <ac:picMkLst>
            <pc:docMk/>
            <pc:sldMk cId="3321362229" sldId="375"/>
            <ac:picMk id="11" creationId="{B0E99F58-52F5-865D-F250-4C205235BB97}"/>
          </ac:picMkLst>
        </pc:picChg>
        <pc:picChg chg="add mod">
          <ac:chgData name="Sofian Archambault" userId="db12d9d74e99a5d3" providerId="Windows Live" clId="Web-{EBB40E89-CC53-F68C-D49C-AA821A7869D8}" dt="2025-06-12T06:53:24.065" v="379" actId="1076"/>
          <ac:picMkLst>
            <pc:docMk/>
            <pc:sldMk cId="3321362229" sldId="375"/>
            <ac:picMk id="21" creationId="{BC5C0473-5C10-9362-7B46-E8E1E83E2748}"/>
          </ac:picMkLst>
        </pc:picChg>
        <pc:picChg chg="add mod">
          <ac:chgData name="Sofian Archambault" userId="db12d9d74e99a5d3" providerId="Windows Live" clId="Web-{EBB40E89-CC53-F68C-D49C-AA821A7869D8}" dt="2025-06-12T07:16:01.706" v="1014" actId="1076"/>
          <ac:picMkLst>
            <pc:docMk/>
            <pc:sldMk cId="3321362229" sldId="375"/>
            <ac:picMk id="23" creationId="{5C6000E2-9371-88C3-5A87-A755AF081DAF}"/>
          </ac:picMkLst>
        </pc:picChg>
        <pc:cxnChg chg="add del mod">
          <ac:chgData name="Sofian Archambault" userId="db12d9d74e99a5d3" providerId="Windows Live" clId="Web-{EBB40E89-CC53-F68C-D49C-AA821A7869D8}" dt="2025-06-12T06:52:19.514" v="347"/>
          <ac:cxnSpMkLst>
            <pc:docMk/>
            <pc:sldMk cId="3321362229" sldId="375"/>
            <ac:cxnSpMk id="13" creationId="{8E4A00D0-C770-BBA8-0B2D-4C65BA1CCDB4}"/>
          </ac:cxnSpMkLst>
        </pc:cxnChg>
        <pc:cxnChg chg="add del mod">
          <ac:chgData name="Sofian Archambault" userId="db12d9d74e99a5d3" providerId="Windows Live" clId="Web-{EBB40E89-CC53-F68C-D49C-AA821A7869D8}" dt="2025-06-12T06:52:20.670" v="348"/>
          <ac:cxnSpMkLst>
            <pc:docMk/>
            <pc:sldMk cId="3321362229" sldId="375"/>
            <ac:cxnSpMk id="14" creationId="{7DD3E5FB-9AF4-2491-F08C-7216C6378686}"/>
          </ac:cxnSpMkLst>
        </pc:cxnChg>
        <pc:cxnChg chg="add del mod">
          <ac:chgData name="Sofian Archambault" userId="db12d9d74e99a5d3" providerId="Windows Live" clId="Web-{EBB40E89-CC53-F68C-D49C-AA821A7869D8}" dt="2025-06-12T06:52:21.139" v="349"/>
          <ac:cxnSpMkLst>
            <pc:docMk/>
            <pc:sldMk cId="3321362229" sldId="375"/>
            <ac:cxnSpMk id="18" creationId="{A2C2D79D-C1DF-BB86-F901-95C5E444647C}"/>
          </ac:cxnSpMkLst>
        </pc:cxnChg>
        <pc:cxnChg chg="add mod">
          <ac:chgData name="Sofian Archambault" userId="db12d9d74e99a5d3" providerId="Windows Live" clId="Web-{EBB40E89-CC53-F68C-D49C-AA821A7869D8}" dt="2025-06-12T06:56:07.311" v="399" actId="14100"/>
          <ac:cxnSpMkLst>
            <pc:docMk/>
            <pc:sldMk cId="3321362229" sldId="375"/>
            <ac:cxnSpMk id="27" creationId="{2C8EC3DC-43C5-5899-3352-D1CA2784BE60}"/>
          </ac:cxnSpMkLst>
        </pc:cxnChg>
        <pc:cxnChg chg="add mod">
          <ac:chgData name="Sofian Archambault" userId="db12d9d74e99a5d3" providerId="Windows Live" clId="Web-{EBB40E89-CC53-F68C-D49C-AA821A7869D8}" dt="2025-06-12T07:23:45.051" v="1017" actId="14100"/>
          <ac:cxnSpMkLst>
            <pc:docMk/>
            <pc:sldMk cId="3321362229" sldId="375"/>
            <ac:cxnSpMk id="32" creationId="{DBCF608F-EAF8-DE78-CB01-C47068DC841A}"/>
          </ac:cxnSpMkLst>
        </pc:cxnChg>
        <pc:cxnChg chg="add mod">
          <ac:chgData name="Sofian Archambault" userId="db12d9d74e99a5d3" providerId="Windows Live" clId="Web-{EBB40E89-CC53-F68C-D49C-AA821A7869D8}" dt="2025-06-12T07:11:28.734" v="987"/>
          <ac:cxnSpMkLst>
            <pc:docMk/>
            <pc:sldMk cId="3321362229" sldId="375"/>
            <ac:cxnSpMk id="35" creationId="{7C53E7EC-7C85-7D8B-97BB-75D1EF2F6F9E}"/>
          </ac:cxnSpMkLst>
        </pc:cxnChg>
      </pc:sldChg>
      <pc:sldChg chg="delSp del">
        <pc:chgData name="Sofian Archambault" userId="db12d9d74e99a5d3" providerId="Windows Live" clId="Web-{EBB40E89-CC53-F68C-D49C-AA821A7869D8}" dt="2025-06-12T07:23:31.534" v="1016"/>
        <pc:sldMkLst>
          <pc:docMk/>
          <pc:sldMk cId="2502052164" sldId="376"/>
        </pc:sldMkLst>
        <pc:picChg chg="del">
          <ac:chgData name="Sofian Archambault" userId="db12d9d74e99a5d3" providerId="Windows Live" clId="Web-{EBB40E89-CC53-F68C-D49C-AA821A7869D8}" dt="2025-06-12T06:45:34.782" v="157"/>
          <ac:picMkLst>
            <pc:docMk/>
            <pc:sldMk cId="2502052164" sldId="376"/>
            <ac:picMk id="8" creationId="{11093801-0AA0-7957-6A90-678C18F941A5}"/>
          </ac:picMkLst>
        </pc:picChg>
      </pc:sldChg>
      <pc:sldChg chg="addSp delSp modSp del">
        <pc:chgData name="Sofian Archambault" userId="db12d9d74e99a5d3" providerId="Windows Live" clId="Web-{EBB40E89-CC53-F68C-D49C-AA821A7869D8}" dt="2025-06-12T07:23:30.081" v="1015"/>
        <pc:sldMkLst>
          <pc:docMk/>
          <pc:sldMk cId="1684562054" sldId="381"/>
        </pc:sldMkLst>
        <pc:spChg chg="add mod">
          <ac:chgData name="Sofian Archambault" userId="db12d9d74e99a5d3" providerId="Windows Live" clId="Web-{EBB40E89-CC53-F68C-D49C-AA821A7869D8}" dt="2025-06-12T06:32:48.619" v="55"/>
          <ac:spMkLst>
            <pc:docMk/>
            <pc:sldMk cId="1684562054" sldId="381"/>
            <ac:spMk id="6" creationId="{C46B9620-A3D1-3BFC-55E8-0B0FF1B18DA4}"/>
          </ac:spMkLst>
        </pc:spChg>
        <pc:picChg chg="del">
          <ac:chgData name="Sofian Archambault" userId="db12d9d74e99a5d3" providerId="Windows Live" clId="Web-{EBB40E89-CC53-F68C-D49C-AA821A7869D8}" dt="2025-06-12T06:33:54.592" v="56"/>
          <ac:picMkLst>
            <pc:docMk/>
            <pc:sldMk cId="1684562054" sldId="381"/>
            <ac:picMk id="2" creationId="{E010FDC9-DA77-8564-FDA9-3E6E6FEDBF64}"/>
          </ac:picMkLst>
        </pc:picChg>
        <pc:picChg chg="add mod">
          <ac:chgData name="Sofian Archambault" userId="db12d9d74e99a5d3" providerId="Windows Live" clId="Web-{EBB40E89-CC53-F68C-D49C-AA821A7869D8}" dt="2025-06-12T06:34:08.015" v="61" actId="1076"/>
          <ac:picMkLst>
            <pc:docMk/>
            <pc:sldMk cId="1684562054" sldId="381"/>
            <ac:picMk id="7" creationId="{12DA3BF1-85CC-D9FA-3700-E914AC9D3EEF}"/>
          </ac:picMkLst>
        </pc:picChg>
      </pc:sldChg>
      <pc:sldChg chg="addSp delSp modSp">
        <pc:chgData name="Sofian Archambault" userId="db12d9d74e99a5d3" providerId="Windows Live" clId="Web-{EBB40E89-CC53-F68C-D49C-AA821A7869D8}" dt="2025-06-12T07:56:55.002" v="1239" actId="1076"/>
        <pc:sldMkLst>
          <pc:docMk/>
          <pc:sldMk cId="687812318" sldId="445"/>
        </pc:sldMkLst>
        <pc:spChg chg="add del mod">
          <ac:chgData name="Sofian Archambault" userId="db12d9d74e99a5d3" providerId="Windows Live" clId="Web-{EBB40E89-CC53-F68C-D49C-AA821A7869D8}" dt="2025-06-12T07:53:25.831" v="1128"/>
          <ac:spMkLst>
            <pc:docMk/>
            <pc:sldMk cId="687812318" sldId="445"/>
            <ac:spMk id="3" creationId="{6438C469-B356-063F-68A8-E78DDFE07A59}"/>
          </ac:spMkLst>
        </pc:spChg>
        <pc:spChg chg="add mod">
          <ac:chgData name="Sofian Archambault" userId="db12d9d74e99a5d3" providerId="Windows Live" clId="Web-{EBB40E89-CC53-F68C-D49C-AA821A7869D8}" dt="2025-06-12T07:56:25.234" v="1224" actId="20577"/>
          <ac:spMkLst>
            <pc:docMk/>
            <pc:sldMk cId="687812318" sldId="445"/>
            <ac:spMk id="5" creationId="{538F3D49-ECF5-9A14-A9E7-097D1675CFBA}"/>
          </ac:spMkLst>
        </pc:spChg>
        <pc:spChg chg="mod">
          <ac:chgData name="Sofian Archambault" userId="db12d9d74e99a5d3" providerId="Windows Live" clId="Web-{EBB40E89-CC53-F68C-D49C-AA821A7869D8}" dt="2025-06-12T07:53:46.301" v="1136" actId="1076"/>
          <ac:spMkLst>
            <pc:docMk/>
            <pc:sldMk cId="687812318" sldId="445"/>
            <ac:spMk id="6" creationId="{507E491B-45DF-7EFE-83F7-7D5FBE326D2F}"/>
          </ac:spMkLst>
        </pc:spChg>
        <pc:spChg chg="add mod">
          <ac:chgData name="Sofian Archambault" userId="db12d9d74e99a5d3" providerId="Windows Live" clId="Web-{EBB40E89-CC53-F68C-D49C-AA821A7869D8}" dt="2025-06-12T07:56:55.002" v="1239" actId="1076"/>
          <ac:spMkLst>
            <pc:docMk/>
            <pc:sldMk cId="687812318" sldId="445"/>
            <ac:spMk id="7" creationId="{52EB03B0-3C22-EF57-AEC6-AFF523900076}"/>
          </ac:spMkLst>
        </pc:spChg>
        <pc:picChg chg="add mod">
          <ac:chgData name="Sofian Archambault" userId="db12d9d74e99a5d3" providerId="Windows Live" clId="Web-{EBB40E89-CC53-F68C-D49C-AA821A7869D8}" dt="2025-06-12T07:55:45.106" v="1148" actId="1076"/>
          <ac:picMkLst>
            <pc:docMk/>
            <pc:sldMk cId="687812318" sldId="445"/>
            <ac:picMk id="2" creationId="{E8BF85FC-0BE0-A2F3-D54A-2EF5164125DA}"/>
          </ac:picMkLst>
        </pc:picChg>
        <pc:picChg chg="add mod">
          <ac:chgData name="Sofian Archambault" userId="db12d9d74e99a5d3" providerId="Windows Live" clId="Web-{EBB40E89-CC53-F68C-D49C-AA821A7869D8}" dt="2025-06-12T07:55:40.715" v="1147" actId="1076"/>
          <ac:picMkLst>
            <pc:docMk/>
            <pc:sldMk cId="687812318" sldId="445"/>
            <ac:picMk id="4" creationId="{F085CA92-732D-4ED8-7DC0-1C723A301F2C}"/>
          </ac:picMkLst>
        </pc:picChg>
      </pc:sldChg>
      <pc:sldChg chg="modSp add ord replId">
        <pc:chgData name="Sofian Archambault" userId="db12d9d74e99a5d3" providerId="Windows Live" clId="Web-{EBB40E89-CC53-F68C-D49C-AA821A7869D8}" dt="2025-06-12T07:09:48.149" v="945"/>
        <pc:sldMkLst>
          <pc:docMk/>
          <pc:sldMk cId="2773234820" sldId="454"/>
        </pc:sldMkLst>
        <pc:graphicFrameChg chg="mod modGraphic">
          <ac:chgData name="Sofian Archambault" userId="db12d9d74e99a5d3" providerId="Windows Live" clId="Web-{EBB40E89-CC53-F68C-D49C-AA821A7869D8}" dt="2025-06-12T07:05:32.663" v="833"/>
          <ac:graphicFrameMkLst>
            <pc:docMk/>
            <pc:sldMk cId="2773234820" sldId="454"/>
            <ac:graphicFrameMk id="14" creationId="{BDC72674-3056-7818-91AD-6812F44A51E5}"/>
          </ac:graphicFrameMkLst>
        </pc:graphicFrameChg>
        <pc:graphicFrameChg chg="mod modGraphic">
          <ac:chgData name="Sofian Archambault" userId="db12d9d74e99a5d3" providerId="Windows Live" clId="Web-{EBB40E89-CC53-F68C-D49C-AA821A7869D8}" dt="2025-06-12T07:09:48.149" v="945"/>
          <ac:graphicFrameMkLst>
            <pc:docMk/>
            <pc:sldMk cId="2773234820" sldId="454"/>
            <ac:graphicFrameMk id="16" creationId="{5F2E0B73-5660-C65B-5B45-EC93283CEDA7}"/>
          </ac:graphicFrameMkLst>
        </pc:graphicFrameChg>
      </pc:sldChg>
      <pc:sldChg chg="new del ord">
        <pc:chgData name="Sofian Archambault" userId="db12d9d74e99a5d3" providerId="Windows Live" clId="Web-{EBB40E89-CC53-F68C-D49C-AA821A7869D8}" dt="2025-06-12T06:51:59.215" v="335"/>
        <pc:sldMkLst>
          <pc:docMk/>
          <pc:sldMk cId="4087615600" sldId="455"/>
        </pc:sldMkLst>
      </pc:sldChg>
      <pc:sldChg chg="add replId">
        <pc:chgData name="Sofian Archambault" userId="db12d9d74e99a5d3" providerId="Windows Live" clId="Web-{EBB40E89-CC53-F68C-D49C-AA821A7869D8}" dt="2025-06-12T06:51:54.059" v="333"/>
        <pc:sldMkLst>
          <pc:docMk/>
          <pc:sldMk cId="2463828324" sldId="456"/>
        </pc:sldMkLst>
      </pc:sldChg>
      <pc:sldChg chg="addSp delSp modSp add replId">
        <pc:chgData name="Sofian Archambault" userId="db12d9d74e99a5d3" providerId="Windows Live" clId="Web-{EBB40E89-CC53-F68C-D49C-AA821A7869D8}" dt="2025-06-12T07:58:41.150" v="1289" actId="14100"/>
        <pc:sldMkLst>
          <pc:docMk/>
          <pc:sldMk cId="254336337" sldId="463"/>
        </pc:sldMkLst>
        <pc:spChg chg="mod">
          <ac:chgData name="Sofian Archambault" userId="db12d9d74e99a5d3" providerId="Windows Live" clId="Web-{EBB40E89-CC53-F68C-D49C-AA821A7869D8}" dt="2025-06-12T07:58:41.150" v="1289" actId="14100"/>
          <ac:spMkLst>
            <pc:docMk/>
            <pc:sldMk cId="254336337" sldId="463"/>
            <ac:spMk id="5" creationId="{88D4B096-3DD3-98FA-B628-923DB8F3A1E7}"/>
          </ac:spMkLst>
        </pc:spChg>
        <pc:spChg chg="del">
          <ac:chgData name="Sofian Archambault" userId="db12d9d74e99a5d3" providerId="Windows Live" clId="Web-{EBB40E89-CC53-F68C-D49C-AA821A7869D8}" dt="2025-06-12T07:58:26.993" v="1279"/>
          <ac:spMkLst>
            <pc:docMk/>
            <pc:sldMk cId="254336337" sldId="463"/>
            <ac:spMk id="7" creationId="{53DE3214-A1FE-356B-6296-3DE4EA6B32B6}"/>
          </ac:spMkLst>
        </pc:spChg>
        <pc:picChg chg="del">
          <ac:chgData name="Sofian Archambault" userId="db12d9d74e99a5d3" providerId="Windows Live" clId="Web-{EBB40E89-CC53-F68C-D49C-AA821A7869D8}" dt="2025-06-12T07:57:32.551" v="1241"/>
          <ac:picMkLst>
            <pc:docMk/>
            <pc:sldMk cId="254336337" sldId="463"/>
            <ac:picMk id="2" creationId="{899F867B-3A19-09C7-7AE8-C55DA3B21D92}"/>
          </ac:picMkLst>
        </pc:picChg>
        <pc:picChg chg="add mod">
          <ac:chgData name="Sofian Archambault" userId="db12d9d74e99a5d3" providerId="Windows Live" clId="Web-{EBB40E89-CC53-F68C-D49C-AA821A7869D8}" dt="2025-06-12T07:58:10.054" v="1252" actId="1076"/>
          <ac:picMkLst>
            <pc:docMk/>
            <pc:sldMk cId="254336337" sldId="463"/>
            <ac:picMk id="3" creationId="{419015C3-3B35-48F3-F208-A4F5921D237F}"/>
          </ac:picMkLst>
        </pc:picChg>
        <pc:picChg chg="del">
          <ac:chgData name="Sofian Archambault" userId="db12d9d74e99a5d3" providerId="Windows Live" clId="Web-{EBB40E89-CC53-F68C-D49C-AA821A7869D8}" dt="2025-06-12T07:57:33.098" v="1242"/>
          <ac:picMkLst>
            <pc:docMk/>
            <pc:sldMk cId="254336337" sldId="463"/>
            <ac:picMk id="4" creationId="{890D56DD-A02E-E4C2-2509-125AE290294A}"/>
          </ac:picMkLst>
        </pc:picChg>
      </pc:sldChg>
    </pc:docChg>
  </pc:docChgLst>
  <pc:docChgLst>
    <pc:chgData name="Elyas Arfaoui" userId="b68ce78a2a4adbb6" providerId="Windows Live" clId="Web-{44DFFFC6-48A7-47B0-A21A-85C8E815CEC7}"/>
    <pc:docChg chg="modSld">
      <pc:chgData name="Elyas Arfaoui" userId="b68ce78a2a4adbb6" providerId="Windows Live" clId="Web-{44DFFFC6-48A7-47B0-A21A-85C8E815CEC7}" dt="2025-04-03T06:38:37.507" v="159" actId="1076"/>
      <pc:docMkLst>
        <pc:docMk/>
      </pc:docMkLst>
      <pc:sldChg chg="modSp">
        <pc:chgData name="Elyas Arfaoui" userId="b68ce78a2a4adbb6" providerId="Windows Live" clId="Web-{44DFFFC6-48A7-47B0-A21A-85C8E815CEC7}" dt="2025-04-03T06:22:14.864" v="39" actId="20577"/>
        <pc:sldMkLst>
          <pc:docMk/>
          <pc:sldMk cId="2764322103" sldId="285"/>
        </pc:sldMkLst>
      </pc:sldChg>
      <pc:sldChg chg="addSp delSp modSp addAnim">
        <pc:chgData name="Elyas Arfaoui" userId="b68ce78a2a4adbb6" providerId="Windows Live" clId="Web-{44DFFFC6-48A7-47B0-A21A-85C8E815CEC7}" dt="2025-04-03T06:38:37.507" v="159" actId="1076"/>
        <pc:sldMkLst>
          <pc:docMk/>
          <pc:sldMk cId="2591527463" sldId="314"/>
        </pc:sldMkLst>
      </pc:sldChg>
    </pc:docChg>
  </pc:docChgLst>
  <pc:docChgLst>
    <pc:chgData name="Elyas Arfaoui" userId="b68ce78a2a4adbb6" providerId="Windows Live" clId="Web-{5D033E57-566F-B1F5-CC79-884C4CE2A2EF}"/>
    <pc:docChg chg="addSld modSld">
      <pc:chgData name="Elyas Arfaoui" userId="b68ce78a2a4adbb6" providerId="Windows Live" clId="Web-{5D033E57-566F-B1F5-CC79-884C4CE2A2EF}" dt="2025-04-02T15:43:20.653" v="84"/>
      <pc:docMkLst>
        <pc:docMk/>
      </pc:docMkLst>
      <pc:sldChg chg="modSp">
        <pc:chgData name="Elyas Arfaoui" userId="b68ce78a2a4adbb6" providerId="Windows Live" clId="Web-{5D033E57-566F-B1F5-CC79-884C4CE2A2EF}" dt="2025-04-02T15:38:03.704" v="9" actId="20577"/>
        <pc:sldMkLst>
          <pc:docMk/>
          <pc:sldMk cId="2713301952" sldId="301"/>
        </pc:sldMkLst>
      </pc:sldChg>
      <pc:sldChg chg="modSp">
        <pc:chgData name="Elyas Arfaoui" userId="b68ce78a2a4adbb6" providerId="Windows Live" clId="Web-{5D033E57-566F-B1F5-CC79-884C4CE2A2EF}" dt="2025-04-02T15:42:26.011" v="82" actId="20577"/>
        <pc:sldMkLst>
          <pc:docMk/>
          <pc:sldMk cId="2591527463" sldId="314"/>
        </pc:sldMkLst>
      </pc:sldChg>
      <pc:sldChg chg="new">
        <pc:chgData name="Elyas Arfaoui" userId="b68ce78a2a4adbb6" providerId="Windows Live" clId="Web-{5D033E57-566F-B1F5-CC79-884C4CE2A2EF}" dt="2025-04-02T15:42:51.105" v="83"/>
        <pc:sldMkLst>
          <pc:docMk/>
          <pc:sldMk cId="3331397184" sldId="342"/>
        </pc:sldMkLst>
      </pc:sldChg>
      <pc:sldChg chg="new">
        <pc:chgData name="Elyas Arfaoui" userId="b68ce78a2a4adbb6" providerId="Windows Live" clId="Web-{5D033E57-566F-B1F5-CC79-884C4CE2A2EF}" dt="2025-04-02T15:43:20.653" v="84"/>
        <pc:sldMkLst>
          <pc:docMk/>
          <pc:sldMk cId="862720328" sldId="343"/>
        </pc:sldMkLst>
      </pc:sldChg>
    </pc:docChg>
  </pc:docChgLst>
  <pc:docChgLst>
    <pc:chgData name="Sofian Archambault" userId="db12d9d74e99a5d3" providerId="Windows Live" clId="Web-{9C226F7A-7A1A-D920-69DF-5F39C1D53CB9}"/>
    <pc:docChg chg="addSld modSld">
      <pc:chgData name="Sofian Archambault" userId="db12d9d74e99a5d3" providerId="Windows Live" clId="Web-{9C226F7A-7A1A-D920-69DF-5F39C1D53CB9}" dt="2025-05-15T09:20:31.115" v="282" actId="1076"/>
      <pc:docMkLst>
        <pc:docMk/>
      </pc:docMkLst>
      <pc:sldChg chg="addSp delSp modSp add replId">
        <pc:chgData name="Sofian Archambault" userId="db12d9d74e99a5d3" providerId="Windows Live" clId="Web-{9C226F7A-7A1A-D920-69DF-5F39C1D53CB9}" dt="2025-05-15T09:20:31.115" v="282" actId="1076"/>
        <pc:sldMkLst>
          <pc:docMk/>
          <pc:sldMk cId="3321362229" sldId="375"/>
        </pc:sldMkLst>
        <pc:spChg chg="mod">
          <ac:chgData name="Sofian Archambault" userId="db12d9d74e99a5d3" providerId="Windows Live" clId="Web-{9C226F7A-7A1A-D920-69DF-5F39C1D53CB9}" dt="2025-05-15T09:13:17.867" v="19" actId="20577"/>
          <ac:spMkLst>
            <pc:docMk/>
            <pc:sldMk cId="3321362229" sldId="375"/>
            <ac:spMk id="5" creationId="{D653F7B2-BA47-090A-AD67-6A6FEE186C07}"/>
          </ac:spMkLst>
        </pc:spChg>
      </pc:sldChg>
    </pc:docChg>
  </pc:docChgLst>
  <pc:docChgLst>
    <pc:chgData name="Akram Atouile" userId="d54f35c6555e4497" providerId="Windows Live" clId="Web-{8CD706C7-B45D-C247-F897-7A59CA78D90D}"/>
    <pc:docChg chg="addSld modSld">
      <pc:chgData name="Akram Atouile" userId="d54f35c6555e4497" providerId="Windows Live" clId="Web-{8CD706C7-B45D-C247-F897-7A59CA78D90D}" dt="2025-05-15T09:11:18.937" v="19"/>
      <pc:docMkLst>
        <pc:docMk/>
      </pc:docMkLst>
      <pc:sldChg chg="delSp">
        <pc:chgData name="Akram Atouile" userId="d54f35c6555e4497" providerId="Windows Live" clId="Web-{8CD706C7-B45D-C247-F897-7A59CA78D90D}" dt="2025-05-15T09:11:18.937" v="19"/>
        <pc:sldMkLst>
          <pc:docMk/>
          <pc:sldMk cId="2609993914" sldId="353"/>
        </pc:sldMkLst>
      </pc:sldChg>
      <pc:sldChg chg="addSp delSp modSp">
        <pc:chgData name="Akram Atouile" userId="d54f35c6555e4497" providerId="Windows Live" clId="Web-{8CD706C7-B45D-C247-F897-7A59CA78D90D}" dt="2025-05-15T09:10:46.279" v="16" actId="20577"/>
        <pc:sldMkLst>
          <pc:docMk/>
          <pc:sldMk cId="3617371524" sldId="373"/>
        </pc:sldMkLst>
      </pc:sldChg>
      <pc:sldChg chg="add replId">
        <pc:chgData name="Akram Atouile" userId="d54f35c6555e4497" providerId="Windows Live" clId="Web-{8CD706C7-B45D-C247-F897-7A59CA78D90D}" dt="2025-05-15T09:11:13.609" v="17"/>
        <pc:sldMkLst>
          <pc:docMk/>
          <pc:sldMk cId="3898062953" sldId="374"/>
        </pc:sldMkLst>
      </pc:sldChg>
    </pc:docChg>
  </pc:docChgLst>
  <pc:docChgLst>
    <pc:chgData name="Coco B." userId="2f810c6f01a863e8" providerId="Windows Live" clId="Web-{D388881E-28B5-87B2-55BA-62EEA54D5558}"/>
    <pc:docChg chg="addSld delSld modSld">
      <pc:chgData name="Coco B." userId="2f810c6f01a863e8" providerId="Windows Live" clId="Web-{D388881E-28B5-87B2-55BA-62EEA54D5558}" dt="2025-06-11T15:12:12.252" v="685" actId="14100"/>
      <pc:docMkLst>
        <pc:docMk/>
      </pc:docMkLst>
      <pc:sldChg chg="addSp modSp">
        <pc:chgData name="Coco B." userId="2f810c6f01a863e8" providerId="Windows Live" clId="Web-{D388881E-28B5-87B2-55BA-62EEA54D5558}" dt="2025-06-11T14:38:24.341" v="69" actId="1076"/>
        <pc:sldMkLst>
          <pc:docMk/>
          <pc:sldMk cId="1941317498" sldId="448"/>
        </pc:sldMkLst>
        <pc:spChg chg="add mod">
          <ac:chgData name="Coco B." userId="2f810c6f01a863e8" providerId="Windows Live" clId="Web-{D388881E-28B5-87B2-55BA-62EEA54D5558}" dt="2025-06-11T14:38:20.950" v="68" actId="1076"/>
          <ac:spMkLst>
            <pc:docMk/>
            <pc:sldMk cId="1941317498" sldId="448"/>
            <ac:spMk id="3" creationId="{AD807A23-2FEF-D268-094F-2ED63A2174CF}"/>
          </ac:spMkLst>
        </pc:spChg>
        <pc:picChg chg="add mod">
          <ac:chgData name="Coco B." userId="2f810c6f01a863e8" providerId="Windows Live" clId="Web-{D388881E-28B5-87B2-55BA-62EEA54D5558}" dt="2025-06-11T14:38:24.341" v="69" actId="1076"/>
          <ac:picMkLst>
            <pc:docMk/>
            <pc:sldMk cId="1941317498" sldId="448"/>
            <ac:picMk id="2" creationId="{AD5D8C5A-2D63-4383-7E53-DBF5AC06F71D}"/>
          </ac:picMkLst>
        </pc:picChg>
      </pc:sldChg>
      <pc:sldChg chg="addSp delSp modSp new">
        <pc:chgData name="Coco B." userId="2f810c6f01a863e8" providerId="Windows Live" clId="Web-{D388881E-28B5-87B2-55BA-62EEA54D5558}" dt="2025-06-11T14:45:41.493" v="227"/>
        <pc:sldMkLst>
          <pc:docMk/>
          <pc:sldMk cId="325407526" sldId="449"/>
        </pc:sldMkLst>
        <pc:spChg chg="mod">
          <ac:chgData name="Coco B." userId="2f810c6f01a863e8" providerId="Windows Live" clId="Web-{D388881E-28B5-87B2-55BA-62EEA54D5558}" dt="2025-06-11T14:39:22.311" v="92" actId="1076"/>
          <ac:spMkLst>
            <pc:docMk/>
            <pc:sldMk cId="325407526" sldId="449"/>
            <ac:spMk id="2" creationId="{9F1D8C52-2441-AD3B-18F8-BE7849B4A4ED}"/>
          </ac:spMkLst>
        </pc:spChg>
        <pc:spChg chg="del">
          <ac:chgData name="Coco B." userId="2f810c6f01a863e8" providerId="Windows Live" clId="Web-{D388881E-28B5-87B2-55BA-62EEA54D5558}" dt="2025-06-11T14:39:17.436" v="91"/>
          <ac:spMkLst>
            <pc:docMk/>
            <pc:sldMk cId="325407526" sldId="449"/>
            <ac:spMk id="3" creationId="{79B68C5B-DD5F-12BF-DE16-D691ADB81F94}"/>
          </ac:spMkLst>
        </pc:spChg>
        <pc:spChg chg="mod">
          <ac:chgData name="Coco B." userId="2f810c6f01a863e8" providerId="Windows Live" clId="Web-{D388881E-28B5-87B2-55BA-62EEA54D5558}" dt="2025-06-11T14:44:19.303" v="163" actId="14100"/>
          <ac:spMkLst>
            <pc:docMk/>
            <pc:sldMk cId="325407526" sldId="449"/>
            <ac:spMk id="14" creationId="{AF6998F9-21EB-21E4-1FD1-B90E2614FF2C}"/>
          </ac:spMkLst>
        </pc:spChg>
        <pc:grpChg chg="add">
          <ac:chgData name="Coco B." userId="2f810c6f01a863e8" providerId="Windows Live" clId="Web-{D388881E-28B5-87B2-55BA-62EEA54D5558}" dt="2025-06-11T14:43:01.614" v="105"/>
          <ac:grpSpMkLst>
            <pc:docMk/>
            <pc:sldMk cId="325407526" sldId="449"/>
            <ac:grpSpMk id="12" creationId="{09D054EA-21DA-6D45-7AA7-AA642E4BDDEE}"/>
          </ac:grpSpMkLst>
        </pc:grpChg>
        <pc:grpChg chg="add">
          <ac:chgData name="Coco B." userId="2f810c6f01a863e8" providerId="Windows Live" clId="Web-{D388881E-28B5-87B2-55BA-62EEA54D5558}" dt="2025-06-11T14:43:01.645" v="106"/>
          <ac:grpSpMkLst>
            <pc:docMk/>
            <pc:sldMk cId="325407526" sldId="449"/>
            <ac:grpSpMk id="16" creationId="{F927AE80-46B8-F089-F3FC-1AF1AEB2F705}"/>
          </ac:grpSpMkLst>
        </pc:grpChg>
        <pc:graphicFrameChg chg="add mod modGraphic">
          <ac:chgData name="Coco B." userId="2f810c6f01a863e8" providerId="Windows Live" clId="Web-{D388881E-28B5-87B2-55BA-62EEA54D5558}" dt="2025-06-11T14:44:53.960" v="184"/>
          <ac:graphicFrameMkLst>
            <pc:docMk/>
            <pc:sldMk cId="325407526" sldId="449"/>
            <ac:graphicFrameMk id="6" creationId="{82623B9B-20E1-61BB-E701-1C8280D5B384}"/>
          </ac:graphicFrameMkLst>
        </pc:graphicFrameChg>
        <pc:graphicFrameChg chg="add mod modGraphic">
          <ac:chgData name="Coco B." userId="2f810c6f01a863e8" providerId="Windows Live" clId="Web-{D388881E-28B5-87B2-55BA-62EEA54D5558}" dt="2025-06-11T14:45:41.493" v="227"/>
          <ac:graphicFrameMkLst>
            <pc:docMk/>
            <pc:sldMk cId="325407526" sldId="449"/>
            <ac:graphicFrameMk id="8" creationId="{1765A487-E979-6538-65DE-C019A7BA4AC3}"/>
          </ac:graphicFrameMkLst>
        </pc:graphicFrameChg>
      </pc:sldChg>
      <pc:sldChg chg="addSp modSp add replId">
        <pc:chgData name="Coco B." userId="2f810c6f01a863e8" providerId="Windows Live" clId="Web-{D388881E-28B5-87B2-55BA-62EEA54D5558}" dt="2025-06-11T14:52:08.800" v="506" actId="1076"/>
        <pc:sldMkLst>
          <pc:docMk/>
          <pc:sldMk cId="245753755" sldId="450"/>
        </pc:sldMkLst>
        <pc:spChg chg="mod">
          <ac:chgData name="Coco B." userId="2f810c6f01a863e8" providerId="Windows Live" clId="Web-{D388881E-28B5-87B2-55BA-62EEA54D5558}" dt="2025-06-11T14:41:47.643" v="102" actId="1076"/>
          <ac:spMkLst>
            <pc:docMk/>
            <pc:sldMk cId="245753755" sldId="450"/>
            <ac:spMk id="2" creationId="{936AE6CC-2D1C-EDF5-B538-C65D885FDEAC}"/>
          </ac:spMkLst>
        </pc:spChg>
        <pc:spChg chg="add mod">
          <ac:chgData name="Coco B." userId="2f810c6f01a863e8" providerId="Windows Live" clId="Web-{D388881E-28B5-87B2-55BA-62EEA54D5558}" dt="2025-06-11T14:49:54.828" v="342" actId="1076"/>
          <ac:spMkLst>
            <pc:docMk/>
            <pc:sldMk cId="245753755" sldId="450"/>
            <ac:spMk id="13" creationId="{DAB2A761-642C-3E52-A293-4D1A2EBF7742}"/>
          </ac:spMkLst>
        </pc:spChg>
        <pc:spChg chg="add mod">
          <ac:chgData name="Coco B." userId="2f810c6f01a863e8" providerId="Windows Live" clId="Web-{D388881E-28B5-87B2-55BA-62EEA54D5558}" dt="2025-06-11T14:50:22.672" v="381" actId="20577"/>
          <ac:spMkLst>
            <pc:docMk/>
            <pc:sldMk cId="245753755" sldId="450"/>
            <ac:spMk id="14" creationId="{FCB5B36B-2D79-3F76-FD77-29AF148423EE}"/>
          </ac:spMkLst>
        </pc:spChg>
        <pc:spChg chg="add mod">
          <ac:chgData name="Coco B." userId="2f810c6f01a863e8" providerId="Windows Live" clId="Web-{D388881E-28B5-87B2-55BA-62EEA54D5558}" dt="2025-06-11T14:50:55.095" v="420" actId="20577"/>
          <ac:spMkLst>
            <pc:docMk/>
            <pc:sldMk cId="245753755" sldId="450"/>
            <ac:spMk id="15" creationId="{01CAE345-643F-3D64-5CCF-343A33918F43}"/>
          </ac:spMkLst>
        </pc:spChg>
        <pc:spChg chg="add mod">
          <ac:chgData name="Coco B." userId="2f810c6f01a863e8" providerId="Windows Live" clId="Web-{D388881E-28B5-87B2-55BA-62EEA54D5558}" dt="2025-06-11T14:52:08.800" v="506" actId="1076"/>
          <ac:spMkLst>
            <pc:docMk/>
            <pc:sldMk cId="245753755" sldId="450"/>
            <ac:spMk id="16" creationId="{117A0F7D-1BF1-957C-DDBD-5B05702B200A}"/>
          </ac:spMkLst>
        </pc:spChg>
        <pc:picChg chg="add mod modCrop">
          <ac:chgData name="Coco B." userId="2f810c6f01a863e8" providerId="Windows Live" clId="Web-{D388881E-28B5-87B2-55BA-62EEA54D5558}" dt="2025-06-11T14:49:46.140" v="335" actId="1076"/>
          <ac:picMkLst>
            <pc:docMk/>
            <pc:sldMk cId="245753755" sldId="450"/>
            <ac:picMk id="3" creationId="{ED547038-ED0D-283D-8780-8F46820D12CD}"/>
          </ac:picMkLst>
        </pc:picChg>
        <pc:cxnChg chg="add mod">
          <ac:chgData name="Coco B." userId="2f810c6f01a863e8" providerId="Windows Live" clId="Web-{D388881E-28B5-87B2-55BA-62EEA54D5558}" dt="2025-06-11T14:49:46.140" v="336" actId="1076"/>
          <ac:cxnSpMkLst>
            <pc:docMk/>
            <pc:sldMk cId="245753755" sldId="450"/>
            <ac:cxnSpMk id="6" creationId="{FD137813-A972-73B9-8A90-22C3285ABC5A}"/>
          </ac:cxnSpMkLst>
        </pc:cxnChg>
        <pc:cxnChg chg="add mod">
          <ac:chgData name="Coco B." userId="2f810c6f01a863e8" providerId="Windows Live" clId="Web-{D388881E-28B5-87B2-55BA-62EEA54D5558}" dt="2025-06-11T14:51:14.486" v="423" actId="14100"/>
          <ac:cxnSpMkLst>
            <pc:docMk/>
            <pc:sldMk cId="245753755" sldId="450"/>
            <ac:cxnSpMk id="8" creationId="{160CDC12-9F2E-44BA-7386-0686BFAF1ADD}"/>
          </ac:cxnSpMkLst>
        </pc:cxnChg>
        <pc:cxnChg chg="add mod">
          <ac:chgData name="Coco B." userId="2f810c6f01a863e8" providerId="Windows Live" clId="Web-{D388881E-28B5-87B2-55BA-62EEA54D5558}" dt="2025-06-11T14:49:46.155" v="338" actId="1076"/>
          <ac:cxnSpMkLst>
            <pc:docMk/>
            <pc:sldMk cId="245753755" sldId="450"/>
            <ac:cxnSpMk id="10" creationId="{9A98F781-245D-EB3E-C7EF-1925BF853103}"/>
          </ac:cxnSpMkLst>
        </pc:cxnChg>
        <pc:cxnChg chg="add mod">
          <ac:chgData name="Coco B." userId="2f810c6f01a863e8" providerId="Windows Live" clId="Web-{D388881E-28B5-87B2-55BA-62EEA54D5558}" dt="2025-06-11T14:49:46.155" v="339" actId="1076"/>
          <ac:cxnSpMkLst>
            <pc:docMk/>
            <pc:sldMk cId="245753755" sldId="450"/>
            <ac:cxnSpMk id="12" creationId="{C070D086-175D-95A3-D257-A1A66BA6FE53}"/>
          </ac:cxnSpMkLst>
        </pc:cxnChg>
      </pc:sldChg>
      <pc:sldChg chg="new del">
        <pc:chgData name="Coco B." userId="2f810c6f01a863e8" providerId="Windows Live" clId="Web-{D388881E-28B5-87B2-55BA-62EEA54D5558}" dt="2025-06-11T14:52:49.941" v="509"/>
        <pc:sldMkLst>
          <pc:docMk/>
          <pc:sldMk cId="1318592048" sldId="451"/>
        </pc:sldMkLst>
      </pc:sldChg>
      <pc:sldChg chg="addSp delSp modSp add replId">
        <pc:chgData name="Coco B." userId="2f810c6f01a863e8" providerId="Windows Live" clId="Web-{D388881E-28B5-87B2-55BA-62EEA54D5558}" dt="2025-06-11T15:12:12.252" v="685" actId="14100"/>
        <pc:sldMkLst>
          <pc:docMk/>
          <pc:sldMk cId="3781761623" sldId="452"/>
        </pc:sldMkLst>
        <pc:spChg chg="add del mod">
          <ac:chgData name="Coco B." userId="2f810c6f01a863e8" providerId="Windows Live" clId="Web-{D388881E-28B5-87B2-55BA-62EEA54D5558}" dt="2025-06-11T14:53:39.021" v="534" actId="14100"/>
          <ac:spMkLst>
            <pc:docMk/>
            <pc:sldMk cId="3781761623" sldId="452"/>
            <ac:spMk id="2" creationId="{221BE1DA-C801-1172-B7A4-26BF2D9734B9}"/>
          </ac:spMkLst>
        </pc:spChg>
        <pc:spChg chg="del">
          <ac:chgData name="Coco B." userId="2f810c6f01a863e8" providerId="Windows Live" clId="Web-{D388881E-28B5-87B2-55BA-62EEA54D5558}" dt="2025-06-11T14:53:13.708" v="522"/>
          <ac:spMkLst>
            <pc:docMk/>
            <pc:sldMk cId="3781761623" sldId="452"/>
            <ac:spMk id="4" creationId="{905A8A09-9E29-FF72-984E-4F046DCA495A}"/>
          </ac:spMkLst>
        </pc:spChg>
        <pc:spChg chg="add del mod">
          <ac:chgData name="Coco B." userId="2f810c6f01a863e8" providerId="Windows Live" clId="Web-{D388881E-28B5-87B2-55BA-62EEA54D5558}" dt="2025-06-11T14:53:27.349" v="529"/>
          <ac:spMkLst>
            <pc:docMk/>
            <pc:sldMk cId="3781761623" sldId="452"/>
            <ac:spMk id="7" creationId="{D84FAF62-F9C9-4240-FA0B-5CE04BFFA967}"/>
          </ac:spMkLst>
        </pc:spChg>
        <pc:spChg chg="del">
          <ac:chgData name="Coco B." userId="2f810c6f01a863e8" providerId="Windows Live" clId="Web-{D388881E-28B5-87B2-55BA-62EEA54D5558}" dt="2025-06-11T14:53:13.708" v="518"/>
          <ac:spMkLst>
            <pc:docMk/>
            <pc:sldMk cId="3781761623" sldId="452"/>
            <ac:spMk id="13" creationId="{A70BD199-8E36-A810-11D0-62474E084430}"/>
          </ac:spMkLst>
        </pc:spChg>
        <pc:spChg chg="del">
          <ac:chgData name="Coco B." userId="2f810c6f01a863e8" providerId="Windows Live" clId="Web-{D388881E-28B5-87B2-55BA-62EEA54D5558}" dt="2025-06-11T14:53:13.708" v="517"/>
          <ac:spMkLst>
            <pc:docMk/>
            <pc:sldMk cId="3781761623" sldId="452"/>
            <ac:spMk id="14" creationId="{9AFF71EC-ADA1-9286-9856-0C18FC9A768A}"/>
          </ac:spMkLst>
        </pc:spChg>
        <pc:spChg chg="del">
          <ac:chgData name="Coco B." userId="2f810c6f01a863e8" providerId="Windows Live" clId="Web-{D388881E-28B5-87B2-55BA-62EEA54D5558}" dt="2025-06-11T14:53:13.708" v="516"/>
          <ac:spMkLst>
            <pc:docMk/>
            <pc:sldMk cId="3781761623" sldId="452"/>
            <ac:spMk id="15" creationId="{16D6D83C-CE82-8CD7-CD73-491DB1409042}"/>
          </ac:spMkLst>
        </pc:spChg>
        <pc:spChg chg="del mod">
          <ac:chgData name="Coco B." userId="2f810c6f01a863e8" providerId="Windows Live" clId="Web-{D388881E-28B5-87B2-55BA-62EEA54D5558}" dt="2025-06-11T14:53:17.551" v="525"/>
          <ac:spMkLst>
            <pc:docMk/>
            <pc:sldMk cId="3781761623" sldId="452"/>
            <ac:spMk id="16" creationId="{B47526E6-44B7-A603-7120-7C0606CA3693}"/>
          </ac:spMkLst>
        </pc:spChg>
        <pc:spChg chg="add mod">
          <ac:chgData name="Coco B." userId="2f810c6f01a863e8" providerId="Windows Live" clId="Web-{D388881E-28B5-87B2-55BA-62EEA54D5558}" dt="2025-06-11T15:10:06.249" v="667" actId="1076"/>
          <ac:spMkLst>
            <pc:docMk/>
            <pc:sldMk cId="3781761623" sldId="452"/>
            <ac:spMk id="24" creationId="{3920D76E-6CCA-1F9C-2089-62E723E261A8}"/>
          </ac:spMkLst>
        </pc:spChg>
        <pc:spChg chg="add mod">
          <ac:chgData name="Coco B." userId="2f810c6f01a863e8" providerId="Windows Live" clId="Web-{D388881E-28B5-87B2-55BA-62EEA54D5558}" dt="2025-06-11T15:10:16.140" v="670" actId="1076"/>
          <ac:spMkLst>
            <pc:docMk/>
            <pc:sldMk cId="3781761623" sldId="452"/>
            <ac:spMk id="25" creationId="{6E5A4B82-E730-82F7-01DC-10CD4330A1BF}"/>
          </ac:spMkLst>
        </pc:spChg>
        <pc:spChg chg="add mod">
          <ac:chgData name="Coco B." userId="2f810c6f01a863e8" providerId="Windows Live" clId="Web-{D388881E-28B5-87B2-55BA-62EEA54D5558}" dt="2025-06-11T15:12:07.346" v="684" actId="14100"/>
          <ac:spMkLst>
            <pc:docMk/>
            <pc:sldMk cId="3781761623" sldId="452"/>
            <ac:spMk id="26" creationId="{846DD4AC-3495-15D0-48E9-0DE044862041}"/>
          </ac:spMkLst>
        </pc:spChg>
        <pc:picChg chg="del">
          <ac:chgData name="Coco B." userId="2f810c6f01a863e8" providerId="Windows Live" clId="Web-{D388881E-28B5-87B2-55BA-62EEA54D5558}" dt="2025-06-11T14:53:10.254" v="515"/>
          <ac:picMkLst>
            <pc:docMk/>
            <pc:sldMk cId="3781761623" sldId="452"/>
            <ac:picMk id="3" creationId="{0E31B81C-B40E-7952-E62B-D44FF18D63C7}"/>
          </ac:picMkLst>
        </pc:picChg>
        <pc:picChg chg="add del mod">
          <ac:chgData name="Coco B." userId="2f810c6f01a863e8" providerId="Windows Live" clId="Web-{D388881E-28B5-87B2-55BA-62EEA54D5558}" dt="2025-06-11T14:54:37.647" v="538"/>
          <ac:picMkLst>
            <pc:docMk/>
            <pc:sldMk cId="3781761623" sldId="452"/>
            <ac:picMk id="9" creationId="{AD990D09-637C-6B7D-63FB-6F27DAB8D918}"/>
          </ac:picMkLst>
        </pc:picChg>
        <pc:picChg chg="add mod">
          <ac:chgData name="Coco B." userId="2f810c6f01a863e8" providerId="Windows Live" clId="Web-{D388881E-28B5-87B2-55BA-62EEA54D5558}" dt="2025-06-11T14:56:52.916" v="561" actId="1076"/>
          <ac:picMkLst>
            <pc:docMk/>
            <pc:sldMk cId="3781761623" sldId="452"/>
            <ac:picMk id="11" creationId="{24CCD378-2458-CB1B-936E-1AC8C5AB7EAD}"/>
          </ac:picMkLst>
        </pc:picChg>
        <pc:picChg chg="add mod">
          <ac:chgData name="Coco B." userId="2f810c6f01a863e8" providerId="Windows Live" clId="Web-{D388881E-28B5-87B2-55BA-62EEA54D5558}" dt="2025-06-11T14:57:07.917" v="568" actId="1076"/>
          <ac:picMkLst>
            <pc:docMk/>
            <pc:sldMk cId="3781761623" sldId="452"/>
            <ac:picMk id="17" creationId="{2881FD66-EB73-85EF-487A-4E926347B9B1}"/>
          </ac:picMkLst>
        </pc:picChg>
        <pc:cxnChg chg="del">
          <ac:chgData name="Coco B." userId="2f810c6f01a863e8" providerId="Windows Live" clId="Web-{D388881E-28B5-87B2-55BA-62EEA54D5558}" dt="2025-06-11T14:53:13.708" v="521"/>
          <ac:cxnSpMkLst>
            <pc:docMk/>
            <pc:sldMk cId="3781761623" sldId="452"/>
            <ac:cxnSpMk id="6" creationId="{570C6A15-C01B-ECBF-69F3-51FC4C74AE1E}"/>
          </ac:cxnSpMkLst>
        </pc:cxnChg>
        <pc:cxnChg chg="add del">
          <ac:chgData name="Coco B." userId="2f810c6f01a863e8" providerId="Windows Live" clId="Web-{D388881E-28B5-87B2-55BA-62EEA54D5558}" dt="2025-06-11T14:53:35.599" v="533"/>
          <ac:cxnSpMkLst>
            <pc:docMk/>
            <pc:sldMk cId="3781761623" sldId="452"/>
            <ac:cxnSpMk id="8" creationId="{A80FBEF1-F719-403B-1893-BBBC17DD0C13}"/>
          </ac:cxnSpMkLst>
        </pc:cxnChg>
        <pc:cxnChg chg="del">
          <ac:chgData name="Coco B." userId="2f810c6f01a863e8" providerId="Windows Live" clId="Web-{D388881E-28B5-87B2-55BA-62EEA54D5558}" dt="2025-06-11T14:53:13.708" v="520"/>
          <ac:cxnSpMkLst>
            <pc:docMk/>
            <pc:sldMk cId="3781761623" sldId="452"/>
            <ac:cxnSpMk id="10" creationId="{A14CDECC-D96B-2B26-77E6-FF6604C021FD}"/>
          </ac:cxnSpMkLst>
        </pc:cxnChg>
        <pc:cxnChg chg="del">
          <ac:chgData name="Coco B." userId="2f810c6f01a863e8" providerId="Windows Live" clId="Web-{D388881E-28B5-87B2-55BA-62EEA54D5558}" dt="2025-06-11T14:53:13.708" v="519"/>
          <ac:cxnSpMkLst>
            <pc:docMk/>
            <pc:sldMk cId="3781761623" sldId="452"/>
            <ac:cxnSpMk id="12" creationId="{515C25DA-0E7A-8074-998A-895AF4D8D8DA}"/>
          </ac:cxnSpMkLst>
        </pc:cxnChg>
        <pc:cxnChg chg="add mod">
          <ac:chgData name="Coco B." userId="2f810c6f01a863e8" providerId="Windows Live" clId="Web-{D388881E-28B5-87B2-55BA-62EEA54D5558}" dt="2025-06-11T15:10:09.233" v="668" actId="1076"/>
          <ac:cxnSpMkLst>
            <pc:docMk/>
            <pc:sldMk cId="3781761623" sldId="452"/>
            <ac:cxnSpMk id="19" creationId="{8F422C37-CD8D-1BC2-04D2-59BBB3DF442F}"/>
          </ac:cxnSpMkLst>
        </pc:cxnChg>
        <pc:cxnChg chg="add mod">
          <ac:chgData name="Coco B." userId="2f810c6f01a863e8" providerId="Windows Live" clId="Web-{D388881E-28B5-87B2-55BA-62EEA54D5558}" dt="2025-06-11T15:12:12.252" v="685" actId="14100"/>
          <ac:cxnSpMkLst>
            <pc:docMk/>
            <pc:sldMk cId="3781761623" sldId="452"/>
            <ac:cxnSpMk id="21" creationId="{28560AF0-8A9A-9791-EBD4-15D16F0F50BD}"/>
          </ac:cxnSpMkLst>
        </pc:cxnChg>
        <pc:cxnChg chg="add mod">
          <ac:chgData name="Coco B." userId="2f810c6f01a863e8" providerId="Windows Live" clId="Web-{D388881E-28B5-87B2-55BA-62EEA54D5558}" dt="2025-06-11T15:10:19.906" v="671" actId="14100"/>
          <ac:cxnSpMkLst>
            <pc:docMk/>
            <pc:sldMk cId="3781761623" sldId="452"/>
            <ac:cxnSpMk id="23" creationId="{EB61A8BB-CB6F-2084-C8B5-95A0BA29E885}"/>
          </ac:cxnSpMkLst>
        </pc:cxnChg>
      </pc:sldChg>
    </pc:docChg>
  </pc:docChgLst>
  <pc:docChgLst>
    <pc:chgData name="Brice Gogué-Meunier" userId="0d14b2f8b916df3b" providerId="Windows Live" clId="Web-{251EF340-4743-2D26-E701-B077A2D6E343}"/>
    <pc:docChg chg="mod addSld modSld">
      <pc:chgData name="Brice Gogué-Meunier" userId="0d14b2f8b916df3b" providerId="Windows Live" clId="Web-{251EF340-4743-2D26-E701-B077A2D6E343}" dt="2025-04-01T12:40:06.410" v="49"/>
      <pc:docMkLst>
        <pc:docMk/>
      </pc:docMkLst>
      <pc:sldChg chg="modSp">
        <pc:chgData name="Brice Gogué-Meunier" userId="0d14b2f8b916df3b" providerId="Windows Live" clId="Web-{251EF340-4743-2D26-E701-B077A2D6E343}" dt="2025-04-01T12:38:47.423" v="44" actId="20577"/>
        <pc:sldMkLst>
          <pc:docMk/>
          <pc:sldMk cId="2939054367" sldId="280"/>
        </pc:sldMkLst>
      </pc:sldChg>
      <pc:sldChg chg="modSp">
        <pc:chgData name="Brice Gogué-Meunier" userId="0d14b2f8b916df3b" providerId="Windows Live" clId="Web-{251EF340-4743-2D26-E701-B077A2D6E343}" dt="2025-04-01T12:39:39.550" v="48" actId="20577"/>
        <pc:sldMkLst>
          <pc:docMk/>
          <pc:sldMk cId="2508917314" sldId="304"/>
        </pc:sldMkLst>
      </pc:sldChg>
      <pc:sldChg chg="addSp delSp modSp add replId">
        <pc:chgData name="Brice Gogué-Meunier" userId="0d14b2f8b916df3b" providerId="Windows Live" clId="Web-{251EF340-4743-2D26-E701-B077A2D6E343}" dt="2025-04-01T12:38:30.688" v="34" actId="20577"/>
        <pc:sldMkLst>
          <pc:docMk/>
          <pc:sldMk cId="2234876489" sldId="317"/>
        </pc:sldMkLst>
      </pc:sldChg>
    </pc:docChg>
  </pc:docChgLst>
  <pc:docChgLst>
    <pc:chgData name="michel amigo" userId="e89c6fa087fc999c" providerId="Windows Live" clId="Web-{7BA62537-47AD-2B30-250F-3CE681A6BC7A}"/>
    <pc:docChg chg="addSld delSld modSld">
      <pc:chgData name="michel amigo" userId="e89c6fa087fc999c" providerId="Windows Live" clId="Web-{7BA62537-47AD-2B30-250F-3CE681A6BC7A}" dt="2025-04-03T09:59:43.508" v="135"/>
      <pc:docMkLst>
        <pc:docMk/>
      </pc:docMkLst>
      <pc:sldChg chg="addSp delSp">
        <pc:chgData name="michel amigo" userId="e89c6fa087fc999c" providerId="Windows Live" clId="Web-{7BA62537-47AD-2B30-250F-3CE681A6BC7A}" dt="2025-04-03T09:56:49.423" v="119"/>
        <pc:sldMkLst>
          <pc:docMk/>
          <pc:sldMk cId="3611869455" sldId="275"/>
        </pc:sldMkLst>
      </pc:sldChg>
      <pc:sldChg chg="addSp delSp modSp">
        <pc:chgData name="michel amigo" userId="e89c6fa087fc999c" providerId="Windows Live" clId="Web-{7BA62537-47AD-2B30-250F-3CE681A6BC7A}" dt="2025-04-03T09:59:43.508" v="135"/>
        <pc:sldMkLst>
          <pc:docMk/>
          <pc:sldMk cId="3162718394" sldId="295"/>
        </pc:sldMkLst>
      </pc:sldChg>
      <pc:sldChg chg="new del">
        <pc:chgData name="michel amigo" userId="e89c6fa087fc999c" providerId="Windows Live" clId="Web-{7BA62537-47AD-2B30-250F-3CE681A6BC7A}" dt="2025-04-03T09:57:51.191" v="123"/>
        <pc:sldMkLst>
          <pc:docMk/>
          <pc:sldMk cId="2904751554" sldId="360"/>
        </pc:sldMkLst>
      </pc:sldChg>
      <pc:sldChg chg="new del">
        <pc:chgData name="michel amigo" userId="e89c6fa087fc999c" providerId="Windows Live" clId="Web-{7BA62537-47AD-2B30-250F-3CE681A6BC7A}" dt="2025-04-03T09:58:30.380" v="129"/>
        <pc:sldMkLst>
          <pc:docMk/>
          <pc:sldMk cId="3814784989" sldId="360"/>
        </pc:sldMkLst>
      </pc:sldChg>
    </pc:docChg>
  </pc:docChgLst>
  <pc:docChgLst>
    <pc:chgData name="Sacha LUTOFF" userId="a37079e7ccb5967d" providerId="LiveId" clId="{DA430375-ECB8-48E4-ACAA-B37EC98328C7}"/>
    <pc:docChg chg="undo custSel addSld delSld modSld sldOrd modMainMaster">
      <pc:chgData name="Sacha LUTOFF" userId="a37079e7ccb5967d" providerId="LiveId" clId="{DA430375-ECB8-48E4-ACAA-B37EC98328C7}" dt="2025-05-16T08:53:09.249" v="4969" actId="113"/>
      <pc:docMkLst>
        <pc:docMk/>
      </pc:docMkLst>
      <pc:sldChg chg="modSp mod">
        <pc:chgData name="Sacha LUTOFF" userId="a37079e7ccb5967d" providerId="LiveId" clId="{DA430375-ECB8-48E4-ACAA-B37EC98328C7}" dt="2025-05-15T06:23:31.191" v="9" actId="20577"/>
        <pc:sldMkLst>
          <pc:docMk/>
          <pc:sldMk cId="2363859236" sldId="256"/>
        </pc:sldMkLst>
        <pc:spChg chg="mod">
          <ac:chgData name="Sacha LUTOFF" userId="a37079e7ccb5967d" providerId="LiveId" clId="{DA430375-ECB8-48E4-ACAA-B37EC98328C7}" dt="2025-05-15T06:23:31.191" v="9" actId="20577"/>
          <ac:spMkLst>
            <pc:docMk/>
            <pc:sldMk cId="2363859236" sldId="256"/>
            <ac:spMk id="2" creationId="{9C6FB3CA-553C-0615-1873-F3E621175011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12776936" sldId="262"/>
        </pc:sldMkLst>
      </pc:sldChg>
      <pc:sldChg chg="delSp mod">
        <pc:chgData name="Sacha LUTOFF" userId="a37079e7ccb5967d" providerId="LiveId" clId="{DA430375-ECB8-48E4-ACAA-B37EC98328C7}" dt="2025-05-16T06:59:55.556" v="4774" actId="478"/>
        <pc:sldMkLst>
          <pc:docMk/>
          <pc:sldMk cId="3698156763" sldId="264"/>
        </pc:sldMkLst>
      </pc:sldChg>
      <pc:sldChg chg="delSp mod">
        <pc:chgData name="Sacha LUTOFF" userId="a37079e7ccb5967d" providerId="LiveId" clId="{DA430375-ECB8-48E4-ACAA-B37EC98328C7}" dt="2025-05-16T06:59:58.824" v="4775" actId="478"/>
        <pc:sldMkLst>
          <pc:docMk/>
          <pc:sldMk cId="1782341293" sldId="26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294743337" sldId="265"/>
        </pc:sldMkLst>
      </pc:sldChg>
      <pc:sldChg chg="delSp mod">
        <pc:chgData name="Sacha LUTOFF" userId="a37079e7ccb5967d" providerId="LiveId" clId="{DA430375-ECB8-48E4-ACAA-B37EC98328C7}" dt="2025-05-16T06:59:53.322" v="4773" actId="478"/>
        <pc:sldMkLst>
          <pc:docMk/>
          <pc:sldMk cId="1851983406" sldId="26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783221472" sldId="26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54911150" sldId="27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93757964" sldId="27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35149947" sldId="27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657334022" sldId="27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611869455" sldId="27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800904250" sldId="27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62002222" sldId="27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655012882" sldId="27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939054367" sldId="28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242581762" sldId="28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764322103" sldId="28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31720007" sldId="28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162349410" sldId="28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72212905" sldId="28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406975857" sldId="29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026982253" sldId="29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00076033" sldId="29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686505066" sldId="29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162718394" sldId="29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70344775" sldId="29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21938611" sldId="29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752970918" sldId="29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950941612" sldId="29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060346291" sldId="30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713301952" sldId="301"/>
        </pc:sldMkLst>
      </pc:sldChg>
      <pc:sldChg chg="addSp modSp add del mod">
        <pc:chgData name="Sacha LUTOFF" userId="a37079e7ccb5967d" providerId="LiveId" clId="{DA430375-ECB8-48E4-ACAA-B37EC98328C7}" dt="2025-05-16T08:53:09.249" v="4969" actId="113"/>
        <pc:sldMkLst>
          <pc:docMk/>
          <pc:sldMk cId="360776931" sldId="30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527331418" sldId="30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08917314" sldId="30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48299564" sldId="30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665926858" sldId="30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656306890" sldId="30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553451025" sldId="31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431434356" sldId="31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91527463" sldId="31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22812354" sldId="31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34876489" sldId="31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501642671" sldId="31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655204899" sldId="31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763924664" sldId="32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654527948" sldId="32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338303755" sldId="324"/>
        </pc:sldMkLst>
      </pc:sldChg>
      <pc:sldChg chg="delSp modSp add del mod">
        <pc:chgData name="Sacha LUTOFF" userId="a37079e7ccb5967d" providerId="LiveId" clId="{DA430375-ECB8-48E4-ACAA-B37EC98328C7}" dt="2025-05-16T06:59:01.864" v="4761" actId="478"/>
        <pc:sldMkLst>
          <pc:docMk/>
          <pc:sldMk cId="3979805233" sldId="325"/>
        </pc:sldMkLst>
      </pc:sldChg>
      <pc:sldChg chg="addSp delSp modSp add del mod modAnim">
        <pc:chgData name="Sacha LUTOFF" userId="a37079e7ccb5967d" providerId="LiveId" clId="{DA430375-ECB8-48E4-ACAA-B37EC98328C7}" dt="2025-05-16T07:03:54.351" v="4787"/>
        <pc:sldMkLst>
          <pc:docMk/>
          <pc:sldMk cId="4040826943" sldId="32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60082434" sldId="33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167569593" sldId="33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49319955" sldId="337"/>
        </pc:sldMkLst>
      </pc:sldChg>
      <pc:sldChg chg="delSp modSp add del mod modNotesTx">
        <pc:chgData name="Sacha LUTOFF" userId="a37079e7ccb5967d" providerId="LiveId" clId="{DA430375-ECB8-48E4-ACAA-B37EC98328C7}" dt="2025-05-16T06:59:29.395" v="4764" actId="478"/>
        <pc:sldMkLst>
          <pc:docMk/>
          <pc:sldMk cId="2662341090" sldId="338"/>
        </pc:sldMkLst>
      </pc:sldChg>
      <pc:sldChg chg="addSp modSp new del mod">
        <pc:chgData name="Sacha LUTOFF" userId="a37079e7ccb5967d" providerId="LiveId" clId="{DA430375-ECB8-48E4-ACAA-B37EC98328C7}" dt="2025-05-15T06:35:00.445" v="303" actId="47"/>
        <pc:sldMkLst>
          <pc:docMk/>
          <pc:sldMk cId="2711774625" sldId="339"/>
        </pc:sldMkLst>
      </pc:sldChg>
      <pc:sldChg chg="addSp delSp modSp new mod modClrScheme chgLayout">
        <pc:chgData name="Sacha LUTOFF" userId="a37079e7ccb5967d" providerId="LiveId" clId="{DA430375-ECB8-48E4-ACAA-B37EC98328C7}" dt="2025-05-16T06:59:32.220" v="4765" actId="478"/>
        <pc:sldMkLst>
          <pc:docMk/>
          <pc:sldMk cId="3943123426" sldId="33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4249167455" sldId="339"/>
        </pc:sldMkLst>
      </pc:sldChg>
      <pc:sldChg chg="delSp modSp add mod">
        <pc:chgData name="Sacha LUTOFF" userId="a37079e7ccb5967d" providerId="LiveId" clId="{DA430375-ECB8-48E4-ACAA-B37EC98328C7}" dt="2025-05-16T06:58:08.897" v="4748" actId="478"/>
        <pc:sldMkLst>
          <pc:docMk/>
          <pc:sldMk cId="18552872" sldId="340"/>
        </pc:sldMkLst>
        <pc:spChg chg="mod">
          <ac:chgData name="Sacha LUTOFF" userId="a37079e7ccb5967d" providerId="LiveId" clId="{DA430375-ECB8-48E4-ACAA-B37EC98328C7}" dt="2025-05-15T06:41:00.928" v="398"/>
          <ac:spMkLst>
            <pc:docMk/>
            <pc:sldMk cId="18552872" sldId="340"/>
            <ac:spMk id="5" creationId="{B37BCA55-F96B-0A74-D3A6-27D2E8AC5CBE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292589621" sldId="341"/>
        </pc:sldMkLst>
      </pc:sldChg>
      <pc:sldChg chg="addSp delSp modSp new mod modClrScheme chgLayout">
        <pc:chgData name="Sacha LUTOFF" userId="a37079e7ccb5967d" providerId="LiveId" clId="{DA430375-ECB8-48E4-ACAA-B37EC98328C7}" dt="2025-05-16T08:41:54.399" v="4932"/>
        <pc:sldMkLst>
          <pc:docMk/>
          <pc:sldMk cId="4073058889" sldId="341"/>
        </pc:sldMkLst>
        <pc:spChg chg="mod ord">
          <ac:chgData name="Sacha LUTOFF" userId="a37079e7ccb5967d" providerId="LiveId" clId="{DA430375-ECB8-48E4-ACAA-B37EC98328C7}" dt="2025-05-15T06:41:08.740" v="400" actId="700"/>
          <ac:spMkLst>
            <pc:docMk/>
            <pc:sldMk cId="4073058889" sldId="341"/>
            <ac:spMk id="4" creationId="{82C5D499-A909-4B49-39FE-6633C6B320F4}"/>
          </ac:spMkLst>
        </pc:spChg>
        <pc:spChg chg="add mod ord">
          <ac:chgData name="Sacha LUTOFF" userId="a37079e7ccb5967d" providerId="LiveId" clId="{DA430375-ECB8-48E4-ACAA-B37EC98328C7}" dt="2025-05-16T08:41:54.399" v="4932"/>
          <ac:spMkLst>
            <pc:docMk/>
            <pc:sldMk cId="4073058889" sldId="341"/>
            <ac:spMk id="5" creationId="{B9D64171-E34A-285E-FCD1-91238627366B}"/>
          </ac:spMkLst>
        </pc:spChg>
        <pc:spChg chg="add mod ord">
          <ac:chgData name="Sacha LUTOFF" userId="a37079e7ccb5967d" providerId="LiveId" clId="{DA430375-ECB8-48E4-ACAA-B37EC98328C7}" dt="2025-05-15T07:36:28.323" v="2195" actId="20577"/>
          <ac:spMkLst>
            <pc:docMk/>
            <pc:sldMk cId="4073058889" sldId="341"/>
            <ac:spMk id="6" creationId="{5DE74A98-A506-B5A6-715C-46D61677C6C9}"/>
          </ac:spMkLst>
        </pc:spChg>
        <pc:spChg chg="add mod">
          <ac:chgData name="Sacha LUTOFF" userId="a37079e7ccb5967d" providerId="LiveId" clId="{DA430375-ECB8-48E4-ACAA-B37EC98328C7}" dt="2025-05-15T06:44:46.359" v="609" actId="1076"/>
          <ac:spMkLst>
            <pc:docMk/>
            <pc:sldMk cId="4073058889" sldId="341"/>
            <ac:spMk id="7" creationId="{28559C33-015F-534A-A53A-C0EE097CF003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331397184" sldId="342"/>
        </pc:sldMkLst>
      </pc:sldChg>
      <pc:sldChg chg="modSp new mod modNotesTx">
        <pc:chgData name="Sacha LUTOFF" userId="a37079e7ccb5967d" providerId="LiveId" clId="{DA430375-ECB8-48E4-ACAA-B37EC98328C7}" dt="2025-05-15T07:22:11.986" v="1860" actId="20577"/>
        <pc:sldMkLst>
          <pc:docMk/>
          <pc:sldMk cId="3597787815" sldId="342"/>
        </pc:sldMkLst>
      </pc:sldChg>
      <pc:sldChg chg="addSp delSp modSp new mod modClrScheme chgLayout">
        <pc:chgData name="Sacha LUTOFF" userId="a37079e7ccb5967d" providerId="LiveId" clId="{DA430375-ECB8-48E4-ACAA-B37EC98328C7}" dt="2025-05-16T06:59:42.964" v="4769" actId="478"/>
        <pc:sldMkLst>
          <pc:docMk/>
          <pc:sldMk cId="1044064143" sldId="343"/>
        </pc:sldMkLst>
      </pc:sldChg>
      <pc:sldChg chg="modSp new del mod">
        <pc:chgData name="Sacha LUTOFF" userId="a37079e7ccb5967d" providerId="LiveId" clId="{DA430375-ECB8-48E4-ACAA-B37EC98328C7}" dt="2025-05-15T06:53:44.578" v="936" actId="47"/>
        <pc:sldMkLst>
          <pc:docMk/>
          <pc:sldMk cId="1335693541" sldId="343"/>
        </pc:sldMkLst>
      </pc:sldChg>
      <pc:sldChg chg="addSp delSp modSp new mod modClrScheme chgLayout">
        <pc:chgData name="Sacha LUTOFF" userId="a37079e7ccb5967d" providerId="LiveId" clId="{DA430375-ECB8-48E4-ACAA-B37EC98328C7}" dt="2025-05-16T06:57:57.774" v="4746" actId="478"/>
        <pc:sldMkLst>
          <pc:docMk/>
          <pc:sldMk cId="1010144482" sldId="344"/>
        </pc:sldMkLst>
        <pc:spChg chg="mod ord">
          <ac:chgData name="Sacha LUTOFF" userId="a37079e7ccb5967d" providerId="LiveId" clId="{DA430375-ECB8-48E4-ACAA-B37EC98328C7}" dt="2025-05-15T06:54:16.847" v="960" actId="700"/>
          <ac:spMkLst>
            <pc:docMk/>
            <pc:sldMk cId="1010144482" sldId="344"/>
            <ac:spMk id="4" creationId="{B11512B0-336F-EAC7-2FB0-5489771EDD72}"/>
          </ac:spMkLst>
        </pc:spChg>
        <pc:spChg chg="add mod ord">
          <ac:chgData name="Sacha LUTOFF" userId="a37079e7ccb5967d" providerId="LiveId" clId="{DA430375-ECB8-48E4-ACAA-B37EC98328C7}" dt="2025-05-15T07:05:19.670" v="1257"/>
          <ac:spMkLst>
            <pc:docMk/>
            <pc:sldMk cId="1010144482" sldId="344"/>
            <ac:spMk id="5" creationId="{8328751F-1E89-2369-7C3A-BC2BA3F4A375}"/>
          </ac:spMkLst>
        </pc:spChg>
      </pc:sldChg>
      <pc:sldChg chg="modSp add mod">
        <pc:chgData name="Sacha LUTOFF" userId="a37079e7ccb5967d" providerId="LiveId" clId="{DA430375-ECB8-48E4-ACAA-B37EC98328C7}" dt="2025-05-15T07:05:24.121" v="1259"/>
        <pc:sldMkLst>
          <pc:docMk/>
          <pc:sldMk cId="195985678" sldId="34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21107791" sldId="34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99851710" sldId="346"/>
        </pc:sldMkLst>
      </pc:sldChg>
      <pc:sldChg chg="modSp add mod">
        <pc:chgData name="Sacha LUTOFF" userId="a37079e7ccb5967d" providerId="LiveId" clId="{DA430375-ECB8-48E4-ACAA-B37EC98328C7}" dt="2025-05-15T06:54:49.779" v="1026" actId="20577"/>
        <pc:sldMkLst>
          <pc:docMk/>
          <pc:sldMk cId="3072073634" sldId="346"/>
        </pc:sldMkLst>
        <pc:spChg chg="mod">
          <ac:chgData name="Sacha LUTOFF" userId="a37079e7ccb5967d" providerId="LiveId" clId="{DA430375-ECB8-48E4-ACAA-B37EC98328C7}" dt="2025-05-15T06:54:49.779" v="1026" actId="20577"/>
          <ac:spMkLst>
            <pc:docMk/>
            <pc:sldMk cId="3072073634" sldId="346"/>
            <ac:spMk id="5" creationId="{44FE3919-3868-7F5C-0BCB-0DFBBFF87984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07791298" sldId="347"/>
        </pc:sldMkLst>
      </pc:sldChg>
      <pc:sldChg chg="modSp add mod">
        <pc:chgData name="Sacha LUTOFF" userId="a37079e7ccb5967d" providerId="LiveId" clId="{DA430375-ECB8-48E4-ACAA-B37EC98328C7}" dt="2025-05-15T06:54:52.994" v="1030" actId="20577"/>
        <pc:sldMkLst>
          <pc:docMk/>
          <pc:sldMk cId="3949621363" sldId="347"/>
        </pc:sldMkLst>
        <pc:spChg chg="mod">
          <ac:chgData name="Sacha LUTOFF" userId="a37079e7ccb5967d" providerId="LiveId" clId="{DA430375-ECB8-48E4-ACAA-B37EC98328C7}" dt="2025-05-15T06:54:52.994" v="1030" actId="20577"/>
          <ac:spMkLst>
            <pc:docMk/>
            <pc:sldMk cId="3949621363" sldId="347"/>
            <ac:spMk id="5" creationId="{B3993214-78B4-F09B-AC11-E8DFD348E126}"/>
          </ac:spMkLst>
        </pc:spChg>
      </pc:sldChg>
      <pc:sldChg chg="addSp delSp modSp new mod modClrScheme chgLayout">
        <pc:chgData name="Sacha LUTOFF" userId="a37079e7ccb5967d" providerId="LiveId" clId="{DA430375-ECB8-48E4-ACAA-B37EC98328C7}" dt="2025-05-15T07:05:06.042" v="1251"/>
        <pc:sldMkLst>
          <pc:docMk/>
          <pc:sldMk cId="2340353175" sldId="34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19416514" sldId="34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284363241" sldId="349"/>
        </pc:sldMkLst>
      </pc:sldChg>
      <pc:sldChg chg="delSp modSp add mod">
        <pc:chgData name="Sacha LUTOFF" userId="a37079e7ccb5967d" providerId="LiveId" clId="{DA430375-ECB8-48E4-ACAA-B37EC98328C7}" dt="2025-05-16T07:00:04.442" v="4777" actId="478"/>
        <pc:sldMkLst>
          <pc:docMk/>
          <pc:sldMk cId="2209844506" sldId="34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74081642" sldId="350"/>
        </pc:sldMkLst>
      </pc:sldChg>
      <pc:sldChg chg="addSp delSp modSp new del mod modClrScheme modShow chgLayout">
        <pc:chgData name="Sacha LUTOFF" userId="a37079e7ccb5967d" providerId="LiveId" clId="{DA430375-ECB8-48E4-ACAA-B37EC98328C7}" dt="2025-05-16T06:57:27.735" v="4744" actId="47"/>
        <pc:sldMkLst>
          <pc:docMk/>
          <pc:sldMk cId="2677400374" sldId="350"/>
        </pc:sldMkLst>
      </pc:sldChg>
      <pc:sldChg chg="modSp new del mod">
        <pc:chgData name="Sacha LUTOFF" userId="a37079e7ccb5967d" providerId="LiveId" clId="{DA430375-ECB8-48E4-ACAA-B37EC98328C7}" dt="2025-05-15T07:10:29.694" v="1376" actId="47"/>
        <pc:sldMkLst>
          <pc:docMk/>
          <pc:sldMk cId="1668887653" sldId="35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29006816" sldId="351"/>
        </pc:sldMkLst>
      </pc:sldChg>
      <pc:sldChg chg="new del">
        <pc:chgData name="Sacha LUTOFF" userId="a37079e7ccb5967d" providerId="LiveId" clId="{DA430375-ECB8-48E4-ACAA-B37EC98328C7}" dt="2025-05-15T07:03:58.099" v="1232" actId="680"/>
        <pc:sldMkLst>
          <pc:docMk/>
          <pc:sldMk cId="4188499104" sldId="351"/>
        </pc:sldMkLst>
      </pc:sldChg>
      <pc:sldChg chg="delSp modSp add mod">
        <pc:chgData name="Sacha LUTOFF" userId="a37079e7ccb5967d" providerId="LiveId" clId="{DA430375-ECB8-48E4-ACAA-B37EC98328C7}" dt="2025-05-16T06:58:00.503" v="4747" actId="478"/>
        <pc:sldMkLst>
          <pc:docMk/>
          <pc:sldMk cId="2527532607" sldId="35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866505291" sldId="352"/>
        </pc:sldMkLst>
      </pc:sldChg>
      <pc:sldChg chg="addSp delSp modSp add mod">
        <pc:chgData name="Sacha LUTOFF" userId="a37079e7ccb5967d" providerId="LiveId" clId="{DA430375-ECB8-48E4-ACAA-B37EC98328C7}" dt="2025-05-16T08:52:28.454" v="4967" actId="1362"/>
        <pc:sldMkLst>
          <pc:docMk/>
          <pc:sldMk cId="2609993914" sldId="35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034560890" sldId="353"/>
        </pc:sldMkLst>
      </pc:sldChg>
      <pc:sldChg chg="addSp delSp modSp new mod modClrScheme chgLayout">
        <pc:chgData name="Sacha LUTOFF" userId="a37079e7ccb5967d" providerId="LiveId" clId="{DA430375-ECB8-48E4-ACAA-B37EC98328C7}" dt="2025-05-15T07:18:19.857" v="1610" actId="700"/>
        <pc:sldMkLst>
          <pc:docMk/>
          <pc:sldMk cId="693549375" sldId="35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327109782" sldId="354"/>
        </pc:sldMkLst>
      </pc:sldChg>
      <pc:sldChg chg="addSp delSp modSp new mod ord modClrScheme chgLayout modNotesTx">
        <pc:chgData name="Sacha LUTOFF" userId="a37079e7ccb5967d" providerId="LiveId" clId="{DA430375-ECB8-48E4-ACAA-B37EC98328C7}" dt="2025-05-16T08:42:23.401" v="4947"/>
        <pc:sldMkLst>
          <pc:docMk/>
          <pc:sldMk cId="1057532139" sldId="355"/>
        </pc:sldMkLst>
        <pc:spChg chg="mod ord">
          <ac:chgData name="Sacha LUTOFF" userId="a37079e7ccb5967d" providerId="LiveId" clId="{DA430375-ECB8-48E4-ACAA-B37EC98328C7}" dt="2025-05-15T07:07:44.655" v="1314" actId="700"/>
          <ac:spMkLst>
            <pc:docMk/>
            <pc:sldMk cId="1057532139" sldId="355"/>
            <ac:spMk id="4" creationId="{F5C08ECE-6EDC-E742-8C44-99CC6D75DBD9}"/>
          </ac:spMkLst>
        </pc:spChg>
        <pc:spChg chg="add mod ord">
          <ac:chgData name="Sacha LUTOFF" userId="a37079e7ccb5967d" providerId="LiveId" clId="{DA430375-ECB8-48E4-ACAA-B37EC98328C7}" dt="2025-05-16T08:42:23.401" v="4947"/>
          <ac:spMkLst>
            <pc:docMk/>
            <pc:sldMk cId="1057532139" sldId="355"/>
            <ac:spMk id="5" creationId="{D2946D8B-9C49-9C57-EE4E-1F29F2DC1F73}"/>
          </ac:spMkLst>
        </pc:spChg>
        <pc:picChg chg="add mod">
          <ac:chgData name="Sacha LUTOFF" userId="a37079e7ccb5967d" providerId="LiveId" clId="{DA430375-ECB8-48E4-ACAA-B37EC98328C7}" dt="2025-05-16T08:37:42.753" v="4924"/>
          <ac:picMkLst>
            <pc:docMk/>
            <pc:sldMk cId="1057532139" sldId="355"/>
            <ac:picMk id="6" creationId="{40710158-7091-D6C8-91AF-3E6CAC9905C5}"/>
          </ac:picMkLst>
        </pc:picChg>
      </pc:sldChg>
      <pc:sldChg chg="add del">
        <pc:chgData name="Sacha LUTOFF" userId="a37079e7ccb5967d" providerId="LiveId" clId="{DA430375-ECB8-48E4-ACAA-B37EC98328C7}" dt="2025-05-15T07:08:17.645" v="1360" actId="2890"/>
        <pc:sldMkLst>
          <pc:docMk/>
          <pc:sldMk cId="1508514971" sldId="356"/>
        </pc:sldMkLst>
      </pc:sldChg>
      <pc:sldChg chg="modSp new mod">
        <pc:chgData name="Sacha LUTOFF" userId="a37079e7ccb5967d" providerId="LiveId" clId="{DA430375-ECB8-48E4-ACAA-B37EC98328C7}" dt="2025-05-16T07:33:16.285" v="4844" actId="20577"/>
        <pc:sldMkLst>
          <pc:docMk/>
          <pc:sldMk cId="3467041324" sldId="35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4171425721" sldId="35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34858856" sldId="357"/>
        </pc:sldMkLst>
      </pc:sldChg>
      <pc:sldChg chg="modSp new del mod modNotesTx">
        <pc:chgData name="Sacha LUTOFF" userId="a37079e7ccb5967d" providerId="LiveId" clId="{DA430375-ECB8-48E4-ACAA-B37EC98328C7}" dt="2025-05-16T06:57:34.080" v="4745" actId="47"/>
        <pc:sldMkLst>
          <pc:docMk/>
          <pc:sldMk cId="3698109439" sldId="35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15668891" sldId="358"/>
        </pc:sldMkLst>
      </pc:sldChg>
      <pc:sldChg chg="addSp delSp modSp new del mod modClrScheme chgLayout modNotesTx">
        <pc:chgData name="Sacha LUTOFF" userId="a37079e7ccb5967d" providerId="LiveId" clId="{DA430375-ECB8-48E4-ACAA-B37EC98328C7}" dt="2025-05-16T07:34:02.294" v="4845" actId="47"/>
        <pc:sldMkLst>
          <pc:docMk/>
          <pc:sldMk cId="3569843109" sldId="358"/>
        </pc:sldMkLst>
      </pc:sldChg>
      <pc:sldChg chg="modSp new del mod modNotesTx">
        <pc:chgData name="Sacha LUTOFF" userId="a37079e7ccb5967d" providerId="LiveId" clId="{DA430375-ECB8-48E4-ACAA-B37EC98328C7}" dt="2025-05-15T07:41:40.470" v="2288" actId="47"/>
        <pc:sldMkLst>
          <pc:docMk/>
          <pc:sldMk cId="128792745" sldId="35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959955485" sldId="359"/>
        </pc:sldMkLst>
      </pc:sldChg>
      <pc:sldChg chg="modSp add del mod">
        <pc:chgData name="Sacha LUTOFF" userId="a37079e7ccb5967d" providerId="LiveId" clId="{DA430375-ECB8-48E4-ACAA-B37EC98328C7}" dt="2025-05-15T07:43:00.005" v="2322" actId="47"/>
        <pc:sldMkLst>
          <pc:docMk/>
          <pc:sldMk cId="1692387821" sldId="360"/>
        </pc:sldMkLst>
      </pc:sldChg>
      <pc:sldChg chg="modSp add mod modShow">
        <pc:chgData name="Sacha LUTOFF" userId="a37079e7ccb5967d" providerId="LiveId" clId="{DA430375-ECB8-48E4-ACAA-B37EC98328C7}" dt="2025-05-15T07:20:41.934" v="1832" actId="20577"/>
        <pc:sldMkLst>
          <pc:docMk/>
          <pc:sldMk cId="1248964746" sldId="361"/>
        </pc:sldMkLst>
        <pc:spChg chg="mod">
          <ac:chgData name="Sacha LUTOFF" userId="a37079e7ccb5967d" providerId="LiveId" clId="{DA430375-ECB8-48E4-ACAA-B37EC98328C7}" dt="2025-05-15T07:20:41.934" v="1832" actId="20577"/>
          <ac:spMkLst>
            <pc:docMk/>
            <pc:sldMk cId="1248964746" sldId="361"/>
            <ac:spMk id="2" creationId="{D971AA12-203A-1F1B-E4B0-F9C93C782B03}"/>
          </ac:spMkLst>
        </pc:spChg>
      </pc:sldChg>
      <pc:sldChg chg="addSp delSp modSp new mod modClrScheme chgLayout">
        <pc:chgData name="Sacha LUTOFF" userId="a37079e7ccb5967d" providerId="LiveId" clId="{DA430375-ECB8-48E4-ACAA-B37EC98328C7}" dt="2025-05-15T07:19:56.155" v="1814" actId="20577"/>
        <pc:sldMkLst>
          <pc:docMk/>
          <pc:sldMk cId="3496971638" sldId="362"/>
        </pc:sldMkLst>
        <pc:spChg chg="mod ord">
          <ac:chgData name="Sacha LUTOFF" userId="a37079e7ccb5967d" providerId="LiveId" clId="{DA430375-ECB8-48E4-ACAA-B37EC98328C7}" dt="2025-05-15T07:19:52.504" v="1793" actId="700"/>
          <ac:spMkLst>
            <pc:docMk/>
            <pc:sldMk cId="3496971638" sldId="362"/>
            <ac:spMk id="4" creationId="{FEBA1D11-D975-2843-5DE6-21A2636C88F7}"/>
          </ac:spMkLst>
        </pc:spChg>
        <pc:spChg chg="add mod ord">
          <ac:chgData name="Sacha LUTOFF" userId="a37079e7ccb5967d" providerId="LiveId" clId="{DA430375-ECB8-48E4-ACAA-B37EC98328C7}" dt="2025-05-15T07:19:56.155" v="1814" actId="20577"/>
          <ac:spMkLst>
            <pc:docMk/>
            <pc:sldMk cId="3496971638" sldId="362"/>
            <ac:spMk id="5" creationId="{2207433C-1147-EF49-0230-4A1F3259AB0D}"/>
          </ac:spMkLst>
        </pc:spChg>
      </pc:sldChg>
      <pc:sldChg chg="modSp add mod">
        <pc:chgData name="Sacha LUTOFF" userId="a37079e7ccb5967d" providerId="LiveId" clId="{DA430375-ECB8-48E4-ACAA-B37EC98328C7}" dt="2025-05-15T07:21:03.519" v="1852" actId="20577"/>
        <pc:sldMkLst>
          <pc:docMk/>
          <pc:sldMk cId="1065490629" sldId="363"/>
        </pc:sldMkLst>
      </pc:sldChg>
      <pc:sldChg chg="delSp modSp add mod modNotesTx">
        <pc:chgData name="Sacha LUTOFF" userId="a37079e7ccb5967d" providerId="LiveId" clId="{DA430375-ECB8-48E4-ACAA-B37EC98328C7}" dt="2025-05-16T06:51:10.706" v="4492" actId="1076"/>
        <pc:sldMkLst>
          <pc:docMk/>
          <pc:sldMk cId="2242774057" sldId="364"/>
        </pc:sldMkLst>
      </pc:sldChg>
      <pc:sldChg chg="addSp delSp modSp add mod">
        <pc:chgData name="Sacha LUTOFF" userId="a37079e7ccb5967d" providerId="LiveId" clId="{DA430375-ECB8-48E4-ACAA-B37EC98328C7}" dt="2025-05-16T06:56:45.772" v="4741" actId="14100"/>
        <pc:sldMkLst>
          <pc:docMk/>
          <pc:sldMk cId="1687751359" sldId="365"/>
        </pc:sldMkLst>
      </pc:sldChg>
      <pc:sldChg chg="delSp modSp mod ord">
        <pc:chgData name="Sacha LUTOFF" userId="a37079e7ccb5967d" providerId="LiveId" clId="{DA430375-ECB8-48E4-ACAA-B37EC98328C7}" dt="2025-05-16T08:42:31.967" v="4957" actId="20577"/>
        <pc:sldMkLst>
          <pc:docMk/>
          <pc:sldMk cId="4083123897" sldId="370"/>
        </pc:sldMkLst>
        <pc:spChg chg="mod">
          <ac:chgData name="Sacha LUTOFF" userId="a37079e7ccb5967d" providerId="LiveId" clId="{DA430375-ECB8-48E4-ACAA-B37EC98328C7}" dt="2025-05-16T08:42:31.967" v="4957" actId="20577"/>
          <ac:spMkLst>
            <pc:docMk/>
            <pc:sldMk cId="4083123897" sldId="370"/>
            <ac:spMk id="2" creationId="{0E3DAEFF-9D77-6C18-BA6E-13B01BB608D1}"/>
          </ac:spMkLst>
        </pc:spChg>
      </pc:sldChg>
      <pc:sldChg chg="modSp mod">
        <pc:chgData name="Sacha LUTOFF" userId="a37079e7ccb5967d" providerId="LiveId" clId="{DA430375-ECB8-48E4-ACAA-B37EC98328C7}" dt="2025-05-16T07:00:52.340" v="4784" actId="14100"/>
        <pc:sldMkLst>
          <pc:docMk/>
          <pc:sldMk cId="4273896720" sldId="371"/>
        </pc:sldMkLst>
      </pc:sldChg>
      <pc:sldChg chg="delSp mod">
        <pc:chgData name="Sacha LUTOFF" userId="a37079e7ccb5967d" providerId="LiveId" clId="{DA430375-ECB8-48E4-ACAA-B37EC98328C7}" dt="2025-05-16T07:00:13.123" v="4778" actId="478"/>
        <pc:sldMkLst>
          <pc:docMk/>
          <pc:sldMk cId="3617371524" sldId="373"/>
        </pc:sldMkLst>
      </pc:sldChg>
      <pc:sldChg chg="delSp modSp mod">
        <pc:chgData name="Sacha LUTOFF" userId="a37079e7ccb5967d" providerId="LiveId" clId="{DA430375-ECB8-48E4-ACAA-B37EC98328C7}" dt="2025-05-16T08:42:12.071" v="4941"/>
        <pc:sldMkLst>
          <pc:docMk/>
          <pc:sldMk cId="172187870" sldId="377"/>
        </pc:sldMkLst>
        <pc:spChg chg="mod">
          <ac:chgData name="Sacha LUTOFF" userId="a37079e7ccb5967d" providerId="LiveId" clId="{DA430375-ECB8-48E4-ACAA-B37EC98328C7}" dt="2025-05-16T08:42:12.071" v="4941"/>
          <ac:spMkLst>
            <pc:docMk/>
            <pc:sldMk cId="172187870" sldId="377"/>
            <ac:spMk id="5" creationId="{E98915D3-7016-DE94-0E0F-3B7EE9A7563E}"/>
          </ac:spMkLst>
        </pc:spChg>
      </pc:sldChg>
      <pc:sldChg chg="delSp modSp mod">
        <pc:chgData name="Sacha LUTOFF" userId="a37079e7ccb5967d" providerId="LiveId" clId="{DA430375-ECB8-48E4-ACAA-B37EC98328C7}" dt="2025-05-16T08:42:02.007" v="4936" actId="1076"/>
        <pc:sldMkLst>
          <pc:docMk/>
          <pc:sldMk cId="3537097721" sldId="378"/>
        </pc:sldMkLst>
        <pc:spChg chg="mod">
          <ac:chgData name="Sacha LUTOFF" userId="a37079e7ccb5967d" providerId="LiveId" clId="{DA430375-ECB8-48E4-ACAA-B37EC98328C7}" dt="2025-05-16T08:41:57.710" v="4934"/>
          <ac:spMkLst>
            <pc:docMk/>
            <pc:sldMk cId="3537097721" sldId="378"/>
            <ac:spMk id="5" creationId="{0A397139-1D18-817D-0738-93C71947725D}"/>
          </ac:spMkLst>
        </pc:spChg>
      </pc:sldChg>
      <pc:sldChg chg="delSp modSp mod">
        <pc:chgData name="Sacha LUTOFF" userId="a37079e7ccb5967d" providerId="LiveId" clId="{DA430375-ECB8-48E4-ACAA-B37EC98328C7}" dt="2025-05-16T08:42:08.279" v="4939" actId="14100"/>
        <pc:sldMkLst>
          <pc:docMk/>
          <pc:sldMk cId="1123394660" sldId="379"/>
        </pc:sldMkLst>
        <pc:spChg chg="mod">
          <ac:chgData name="Sacha LUTOFF" userId="a37079e7ccb5967d" providerId="LiveId" clId="{DA430375-ECB8-48E4-ACAA-B37EC98328C7}" dt="2025-05-16T08:42:08.279" v="4939" actId="14100"/>
          <ac:spMkLst>
            <pc:docMk/>
            <pc:sldMk cId="1123394660" sldId="379"/>
            <ac:spMk id="5" creationId="{FCB918B8-65DA-0A76-6788-D7D901BF596F}"/>
          </ac:spMkLst>
        </pc:spChg>
      </pc:sldChg>
      <pc:sldChg chg="del">
        <pc:chgData name="Sacha LUTOFF" userId="a37079e7ccb5967d" providerId="LiveId" clId="{DA430375-ECB8-48E4-ACAA-B37EC98328C7}" dt="2025-05-15T14:26:34.569" v="2336" actId="47"/>
        <pc:sldMkLst>
          <pc:docMk/>
          <pc:sldMk cId="3430240962" sldId="395"/>
        </pc:sldMkLst>
      </pc:sldChg>
      <pc:sldChg chg="delSp mod">
        <pc:chgData name="Sacha LUTOFF" userId="a37079e7ccb5967d" providerId="LiveId" clId="{DA430375-ECB8-48E4-ACAA-B37EC98328C7}" dt="2025-05-16T06:59:27.144" v="4763" actId="478"/>
        <pc:sldMkLst>
          <pc:docMk/>
          <pc:sldMk cId="720798409" sldId="396"/>
        </pc:sldMkLst>
      </pc:sldChg>
      <pc:sldChg chg="addSp delSp modSp new mod">
        <pc:chgData name="Sacha LUTOFF" userId="a37079e7ccb5967d" providerId="LiveId" clId="{DA430375-ECB8-48E4-ACAA-B37EC98328C7}" dt="2025-05-16T07:13:50.380" v="4791"/>
        <pc:sldMkLst>
          <pc:docMk/>
          <pc:sldMk cId="3420810234" sldId="398"/>
        </pc:sldMkLst>
      </pc:sldChg>
      <pc:sldChg chg="addSp delSp modSp add mod">
        <pc:chgData name="Sacha LUTOFF" userId="a37079e7ccb5967d" providerId="LiveId" clId="{DA430375-ECB8-48E4-ACAA-B37EC98328C7}" dt="2025-05-16T07:13:52.791" v="4792"/>
        <pc:sldMkLst>
          <pc:docMk/>
          <pc:sldMk cId="2946623384" sldId="399"/>
        </pc:sldMkLst>
      </pc:sldChg>
      <pc:sldChg chg="addSp delSp modSp add del mod ord">
        <pc:chgData name="Sacha LUTOFF" userId="a37079e7ccb5967d" providerId="LiveId" clId="{DA430375-ECB8-48E4-ACAA-B37EC98328C7}" dt="2025-05-16T06:25:34.554" v="3935" actId="47"/>
        <pc:sldMkLst>
          <pc:docMk/>
          <pc:sldMk cId="2524690656" sldId="400"/>
        </pc:sldMkLst>
      </pc:sldChg>
      <pc:sldChg chg="addSp delSp modSp new mod">
        <pc:chgData name="Sacha LUTOFF" userId="a37079e7ccb5967d" providerId="LiveId" clId="{DA430375-ECB8-48E4-ACAA-B37EC98328C7}" dt="2025-05-16T07:13:47.258" v="4790"/>
        <pc:sldMkLst>
          <pc:docMk/>
          <pc:sldMk cId="613943204" sldId="401"/>
        </pc:sldMkLst>
      </pc:sldChg>
      <pc:sldChg chg="delSp mod">
        <pc:chgData name="Sacha LUTOFF" userId="a37079e7ccb5967d" providerId="LiveId" clId="{DA430375-ECB8-48E4-ACAA-B37EC98328C7}" dt="2025-05-16T07:00:01.485" v="4776" actId="478"/>
        <pc:sldMkLst>
          <pc:docMk/>
          <pc:sldMk cId="111913299" sldId="402"/>
        </pc:sldMkLst>
      </pc:sldChg>
      <pc:sldChg chg="add del">
        <pc:chgData name="Sacha LUTOFF" userId="a37079e7ccb5967d" providerId="LiveId" clId="{DA430375-ECB8-48E4-ACAA-B37EC98328C7}" dt="2025-05-15T14:53:56.325" v="3405" actId="47"/>
        <pc:sldMkLst>
          <pc:docMk/>
          <pc:sldMk cId="569138282" sldId="403"/>
        </pc:sldMkLst>
      </pc:sldChg>
      <pc:sldChg chg="addSp delSp modSp new del mod modClrScheme chgLayout">
        <pc:chgData name="Sacha LUTOFF" userId="a37079e7ccb5967d" providerId="LiveId" clId="{DA430375-ECB8-48E4-ACAA-B37EC98328C7}" dt="2025-05-16T06:57:02.005" v="4742" actId="47"/>
        <pc:sldMkLst>
          <pc:docMk/>
          <pc:sldMk cId="1894154775" sldId="403"/>
        </pc:sldMkLst>
      </pc:sldChg>
      <pc:sldChg chg="addSp delSp modSp new del mod modClrScheme chgLayout">
        <pc:chgData name="Sacha LUTOFF" userId="a37079e7ccb5967d" providerId="LiveId" clId="{DA430375-ECB8-48E4-ACAA-B37EC98328C7}" dt="2025-05-16T06:57:03.062" v="4743" actId="47"/>
        <pc:sldMkLst>
          <pc:docMk/>
          <pc:sldMk cId="2352263126" sldId="404"/>
        </pc:sldMkLst>
      </pc:sldChg>
      <pc:sldChg chg="addSp delSp modSp new mod">
        <pc:chgData name="Sacha LUTOFF" userId="a37079e7ccb5967d" providerId="LiveId" clId="{DA430375-ECB8-48E4-ACAA-B37EC98328C7}" dt="2025-05-16T07:13:57.868" v="4794"/>
        <pc:sldMkLst>
          <pc:docMk/>
          <pc:sldMk cId="3089543092" sldId="405"/>
        </pc:sldMkLst>
      </pc:sldChg>
      <pc:sldChg chg="add del">
        <pc:chgData name="Sacha LUTOFF" userId="a37079e7ccb5967d" providerId="LiveId" clId="{DA430375-ECB8-48E4-ACAA-B37EC98328C7}" dt="2025-05-16T06:10:08.590" v="3632" actId="2890"/>
        <pc:sldMkLst>
          <pc:docMk/>
          <pc:sldMk cId="3948922799" sldId="405"/>
        </pc:sldMkLst>
      </pc:sldChg>
      <pc:sldChg chg="addSp delSp modSp add mod">
        <pc:chgData name="Sacha LUTOFF" userId="a37079e7ccb5967d" providerId="LiveId" clId="{DA430375-ECB8-48E4-ACAA-B37EC98328C7}" dt="2025-05-16T07:13:55.553" v="4793"/>
        <pc:sldMkLst>
          <pc:docMk/>
          <pc:sldMk cId="693451256" sldId="406"/>
        </pc:sldMkLst>
      </pc:sldChg>
      <pc:sldChg chg="modSp new del mod">
        <pc:chgData name="Sacha LUTOFF" userId="a37079e7ccb5967d" providerId="LiveId" clId="{DA430375-ECB8-48E4-ACAA-B37EC98328C7}" dt="2025-05-16T06:37:25.262" v="4177" actId="2696"/>
        <pc:sldMkLst>
          <pc:docMk/>
          <pc:sldMk cId="1561241816" sldId="406"/>
        </pc:sldMkLst>
      </pc:sldChg>
      <pc:sldChg chg="new del">
        <pc:chgData name="Sacha LUTOFF" userId="a37079e7ccb5967d" providerId="LiveId" clId="{DA430375-ECB8-48E4-ACAA-B37EC98328C7}" dt="2025-05-16T06:41:17.540" v="4235" actId="47"/>
        <pc:sldMkLst>
          <pc:docMk/>
          <pc:sldMk cId="4151035976" sldId="407"/>
        </pc:sldMkLst>
      </pc:sldChg>
      <pc:sldChg chg="addSp delSp modSp add mod modClrScheme chgLayout">
        <pc:chgData name="Sacha LUTOFF" userId="a37079e7ccb5967d" providerId="LiveId" clId="{DA430375-ECB8-48E4-ACAA-B37EC98328C7}" dt="2025-05-16T07:01:54.195" v="4785" actId="478"/>
        <pc:sldMkLst>
          <pc:docMk/>
          <pc:sldMk cId="1408471912" sldId="408"/>
        </pc:sldMkLst>
        <pc:spChg chg="mod ord">
          <ac:chgData name="Sacha LUTOFF" userId="a37079e7ccb5967d" providerId="LiveId" clId="{DA430375-ECB8-48E4-ACAA-B37EC98328C7}" dt="2025-05-16T06:58:20.739" v="4752" actId="700"/>
          <ac:spMkLst>
            <pc:docMk/>
            <pc:sldMk cId="1408471912" sldId="408"/>
            <ac:spMk id="4" creationId="{C866F239-EE6B-12FD-FE75-1DD63F0DDA84}"/>
          </ac:spMkLst>
        </pc:spChg>
        <pc:spChg chg="mod ord">
          <ac:chgData name="Sacha LUTOFF" userId="a37079e7ccb5967d" providerId="LiveId" clId="{DA430375-ECB8-48E4-ACAA-B37EC98328C7}" dt="2025-05-16T06:58:51.124" v="4759" actId="27636"/>
          <ac:spMkLst>
            <pc:docMk/>
            <pc:sldMk cId="1408471912" sldId="408"/>
            <ac:spMk id="5" creationId="{EC2D70A2-3695-B0DE-C92F-AB6AA6912EEB}"/>
          </ac:spMkLst>
        </pc:spChg>
      </pc:sldChg>
      <pc:sldChg chg="modSp mod">
        <pc:chgData name="Sacha LUTOFF" userId="a37079e7ccb5967d" providerId="LiveId" clId="{DA430375-ECB8-48E4-ACAA-B37EC98328C7}" dt="2025-05-16T07:32:06.767" v="4802" actId="20577"/>
        <pc:sldMkLst>
          <pc:docMk/>
          <pc:sldMk cId="3333103971" sldId="409"/>
        </pc:sldMkLst>
      </pc:sldChg>
      <pc:sldChg chg="addSp delSp modSp new mod modNotesTx">
        <pc:chgData name="Sacha LUTOFF" userId="a37079e7ccb5967d" providerId="LiveId" clId="{DA430375-ECB8-48E4-ACAA-B37EC98328C7}" dt="2025-05-16T08:44:07.060" v="4965" actId="20577"/>
        <pc:sldMkLst>
          <pc:docMk/>
          <pc:sldMk cId="3187047366" sldId="410"/>
        </pc:sldMkLst>
        <pc:spChg chg="mod">
          <ac:chgData name="Sacha LUTOFF" userId="a37079e7ccb5967d" providerId="LiveId" clId="{DA430375-ECB8-48E4-ACAA-B37EC98328C7}" dt="2025-05-16T08:42:16.957" v="4943"/>
          <ac:spMkLst>
            <pc:docMk/>
            <pc:sldMk cId="3187047366" sldId="410"/>
            <ac:spMk id="2" creationId="{E2A14D01-ED3C-C186-EBE9-CEC8AA1ED500}"/>
          </ac:spMkLst>
        </pc:spChg>
        <pc:picChg chg="add mod">
          <ac:chgData name="Sacha LUTOFF" userId="a37079e7ccb5967d" providerId="LiveId" clId="{DA430375-ECB8-48E4-ACAA-B37EC98328C7}" dt="2025-05-16T08:42:19.950" v="4945" actId="1076"/>
          <ac:picMkLst>
            <pc:docMk/>
            <pc:sldMk cId="3187047366" sldId="410"/>
            <ac:picMk id="8" creationId="{763B2B98-09D5-F623-E078-4B3C66BF3363}"/>
          </ac:picMkLst>
        </pc:picChg>
        <pc:picChg chg="add mod">
          <ac:chgData name="Sacha LUTOFF" userId="a37079e7ccb5967d" providerId="LiveId" clId="{DA430375-ECB8-48E4-ACAA-B37EC98328C7}" dt="2025-05-16T08:37:46.304" v="4926" actId="1076"/>
          <ac:picMkLst>
            <pc:docMk/>
            <pc:sldMk cId="3187047366" sldId="410"/>
            <ac:picMk id="9" creationId="{5C138F9C-DF1B-350C-871B-553476C4A2EC}"/>
          </ac:picMkLst>
        </pc:picChg>
      </pc:sldChg>
      <pc:sldMasterChg chg="modSp modSldLayout">
        <pc:chgData name="Sacha LUTOFF" userId="a37079e7ccb5967d" providerId="LiveId" clId="{DA430375-ECB8-48E4-ACAA-B37EC98328C7}" dt="2025-05-16T06:29:13.065" v="3993" actId="207"/>
        <pc:sldMasterMkLst>
          <pc:docMk/>
          <pc:sldMasterMk cId="2805418097" sldId="2147483660"/>
        </pc:sldMasterMkLst>
        <pc:spChg chg="mod">
          <ac:chgData name="Sacha LUTOFF" userId="a37079e7ccb5967d" providerId="LiveId" clId="{DA430375-ECB8-48E4-ACAA-B37EC98328C7}" dt="2025-05-16T06:29:13.065" v="3993" actId="207"/>
          <ac:spMkLst>
            <pc:docMk/>
            <pc:sldMasterMk cId="2805418097" sldId="2147483660"/>
            <ac:spMk id="6" creationId="{00000000-0000-0000-0000-000000000000}"/>
          </ac:spMkLst>
        </pc:spChg>
        <pc:sldLayoutChg chg="modSp">
          <pc:chgData name="Sacha LUTOFF" userId="a37079e7ccb5967d" providerId="LiveId" clId="{DA430375-ECB8-48E4-ACAA-B37EC98328C7}" dt="2025-05-16T06:29:02.911" v="3989" actId="404"/>
          <pc:sldLayoutMkLst>
            <pc:docMk/>
            <pc:sldMasterMk cId="2805418097" sldId="2147483660"/>
            <pc:sldLayoutMk cId="2016388384" sldId="2147483664"/>
          </pc:sldLayoutMkLst>
          <pc:spChg chg="mod">
            <ac:chgData name="Sacha LUTOFF" userId="a37079e7ccb5967d" providerId="LiveId" clId="{DA430375-ECB8-48E4-ACAA-B37EC98328C7}" dt="2025-05-16T06:29:02.911" v="3989" actId="404"/>
            <ac:spMkLst>
              <pc:docMk/>
              <pc:sldMasterMk cId="2805418097" sldId="2147483660"/>
              <pc:sldLayoutMk cId="2016388384" sldId="2147483664"/>
              <ac:spMk id="7" creationId="{00000000-0000-0000-0000-000000000000}"/>
            </ac:spMkLst>
          </pc:spChg>
        </pc:sldLayoutChg>
      </pc:sldMasterChg>
    </pc:docChg>
  </pc:docChgLst>
  <pc:docChgLst>
    <pc:chgData name="Ndéye Fatou FALL" userId="198cc104da85ffbb" providerId="Windows Live" clId="Web-{5845728C-7E91-568F-8A83-E7B59775F257}"/>
    <pc:docChg chg="addSld delSld modSld sldOrd">
      <pc:chgData name="Ndéye Fatou FALL" userId="198cc104da85ffbb" providerId="Windows Live" clId="Web-{5845728C-7E91-568F-8A83-E7B59775F257}" dt="2025-03-26T07:49:07.708" v="112" actId="20577"/>
      <pc:docMkLst>
        <pc:docMk/>
      </pc:docMkLst>
      <pc:sldChg chg="addSp delSp modSp del">
        <pc:chgData name="Ndéye Fatou FALL" userId="198cc104da85ffbb" providerId="Windows Live" clId="Web-{5845728C-7E91-568F-8A83-E7B59775F257}" dt="2025-03-26T07:42:41.117" v="7"/>
        <pc:sldMkLst>
          <pc:docMk/>
          <pc:sldMk cId="3347303614" sldId="282"/>
        </pc:sldMkLst>
      </pc:sldChg>
      <pc:sldChg chg="modSp">
        <pc:chgData name="Ndéye Fatou FALL" userId="198cc104da85ffbb" providerId="Windows Live" clId="Web-{5845728C-7E91-568F-8A83-E7B59775F257}" dt="2025-03-26T07:47:52.752" v="101" actId="20577"/>
        <pc:sldMkLst>
          <pc:docMk/>
          <pc:sldMk cId="2764322103" sldId="285"/>
        </pc:sldMkLst>
      </pc:sldChg>
      <pc:sldChg chg="modSp">
        <pc:chgData name="Ndéye Fatou FALL" userId="198cc104da85ffbb" providerId="Windows Live" clId="Web-{5845728C-7E91-568F-8A83-E7B59775F257}" dt="2025-03-26T07:49:07.708" v="112" actId="20577"/>
        <pc:sldMkLst>
          <pc:docMk/>
          <pc:sldMk cId="3431720007" sldId="286"/>
        </pc:sldMkLst>
      </pc:sldChg>
      <pc:sldChg chg="modSp add ord replId">
        <pc:chgData name="Ndéye Fatou FALL" userId="198cc104da85ffbb" providerId="Windows Live" clId="Web-{5845728C-7E91-568F-8A83-E7B59775F257}" dt="2025-03-26T07:45:55.295" v="85" actId="20577"/>
        <pc:sldMkLst>
          <pc:docMk/>
          <pc:sldMk cId="1950941612" sldId="299"/>
        </pc:sldMkLst>
      </pc:sldChg>
    </pc:docChg>
  </pc:docChgLst>
  <pc:docChgLst>
    <pc:chgData name="Brice Gogué-Meunier" userId="0d14b2f8b916df3b" providerId="Windows Live" clId="Web-{F6E2C610-C6FB-5EEE-D806-A8D19CAD91FC}"/>
    <pc:docChg chg="modSld">
      <pc:chgData name="Brice Gogué-Meunier" userId="0d14b2f8b916df3b" providerId="Windows Live" clId="Web-{F6E2C610-C6FB-5EEE-D806-A8D19CAD91FC}" dt="2025-05-16T08:53:05.852" v="6"/>
      <pc:docMkLst>
        <pc:docMk/>
      </pc:docMkLst>
    </pc:docChg>
  </pc:docChgLst>
  <pc:docChgLst>
    <pc:chgData name="TIM GRUGRU" userId="f4d65a87c7acd407" providerId="Windows Live" clId="Web-{A646240B-427B-0B31-54A9-F6BA174B5805}"/>
    <pc:docChg chg="modSld">
      <pc:chgData name="TIM GRUGRU" userId="f4d65a87c7acd407" providerId="Windows Live" clId="Web-{A646240B-427B-0B31-54A9-F6BA174B5805}" dt="2025-04-01T07:56:49.329" v="167" actId="1076"/>
      <pc:docMkLst>
        <pc:docMk/>
      </pc:docMkLst>
      <pc:sldChg chg="addSp delSp modSp">
        <pc:chgData name="TIM GRUGRU" userId="f4d65a87c7acd407" providerId="Windows Live" clId="Web-{A646240B-427B-0B31-54A9-F6BA174B5805}" dt="2025-04-01T07:56:49.329" v="167" actId="1076"/>
        <pc:sldMkLst>
          <pc:docMk/>
          <pc:sldMk cId="3242581762" sldId="283"/>
        </pc:sldMkLst>
      </pc:sldChg>
    </pc:docChg>
  </pc:docChgLst>
  <pc:docChgLst>
    <pc:chgData name="Elyas Arfaoui" userId="b68ce78a2a4adbb6" providerId="Windows Live" clId="Web-{3D218D12-174A-C1EA-0048-2255688C9FA0}"/>
    <pc:docChg chg="modSld">
      <pc:chgData name="Elyas Arfaoui" userId="b68ce78a2a4adbb6" providerId="Windows Live" clId="Web-{3D218D12-174A-C1EA-0048-2255688C9FA0}" dt="2025-03-26T09:11:53.253" v="115"/>
      <pc:docMkLst>
        <pc:docMk/>
      </pc:docMkLst>
      <pc:sldChg chg="modSp">
        <pc:chgData name="Elyas Arfaoui" userId="b68ce78a2a4adbb6" providerId="Windows Live" clId="Web-{3D218D12-174A-C1EA-0048-2255688C9FA0}" dt="2025-03-26T09:11:53.253" v="115"/>
        <pc:sldMkLst>
          <pc:docMk/>
          <pc:sldMk cId="3294743337" sldId="265"/>
        </pc:sldMkLst>
      </pc:sldChg>
    </pc:docChg>
  </pc:docChgLst>
  <pc:docChgLst>
    <pc:chgData name="Sofian Archambault" userId="db12d9d74e99a5d3" providerId="Windows Live" clId="Web-{442A5C41-8326-A968-7A5D-14DE4D7F0325}"/>
    <pc:docChg chg="addSld modSld">
      <pc:chgData name="Sofian Archambault" userId="db12d9d74e99a5d3" providerId="Windows Live" clId="Web-{442A5C41-8326-A968-7A5D-14DE4D7F0325}" dt="2025-05-15T11:54:19.349" v="184" actId="20577"/>
      <pc:docMkLst>
        <pc:docMk/>
      </pc:docMkLst>
      <pc:sldChg chg="modSp">
        <pc:chgData name="Sofian Archambault" userId="db12d9d74e99a5d3" providerId="Windows Live" clId="Web-{442A5C41-8326-A968-7A5D-14DE4D7F0325}" dt="2025-05-15T11:51:35.552" v="92" actId="20577"/>
        <pc:sldMkLst>
          <pc:docMk/>
          <pc:sldMk cId="1684562054" sldId="381"/>
        </pc:sldMkLst>
      </pc:sldChg>
      <pc:sldChg chg="addSp delSp modSp add replId">
        <pc:chgData name="Sofian Archambault" userId="db12d9d74e99a5d3" providerId="Windows Live" clId="Web-{442A5C41-8326-A968-7A5D-14DE4D7F0325}" dt="2025-05-15T11:54:19.349" v="184" actId="20577"/>
        <pc:sldMkLst>
          <pc:docMk/>
          <pc:sldMk cId="994995662" sldId="382"/>
        </pc:sldMkLst>
        <pc:spChg chg="mod">
          <ac:chgData name="Sofian Archambault" userId="db12d9d74e99a5d3" providerId="Windows Live" clId="Web-{442A5C41-8326-A968-7A5D-14DE4D7F0325}" dt="2025-05-15T11:52:17.333" v="111" actId="20577"/>
          <ac:spMkLst>
            <pc:docMk/>
            <pc:sldMk cId="994995662" sldId="382"/>
            <ac:spMk id="5" creationId="{A501EB21-49AB-C347-7518-122F3FDF83E7}"/>
          </ac:spMkLst>
        </pc:spChg>
      </pc:sldChg>
    </pc:docChg>
  </pc:docChgLst>
  <pc:docChgLst>
    <pc:chgData name="Coco B." userId="2f810c6f01a863e8" providerId="Windows Live" clId="Web-{F08E0817-8F39-3B1E-AA4A-5CE884B15CA8}"/>
    <pc:docChg chg="modSld">
      <pc:chgData name="Coco B." userId="2f810c6f01a863e8" providerId="Windows Live" clId="Web-{F08E0817-8F39-3B1E-AA4A-5CE884B15CA8}" dt="2025-06-12T13:47:07.265" v="120" actId="1076"/>
      <pc:docMkLst>
        <pc:docMk/>
      </pc:docMkLst>
      <pc:sldChg chg="modSp">
        <pc:chgData name="Coco B." userId="2f810c6f01a863e8" providerId="Windows Live" clId="Web-{F08E0817-8F39-3B1E-AA4A-5CE884B15CA8}" dt="2025-06-12T13:47:07.265" v="120" actId="1076"/>
        <pc:sldMkLst>
          <pc:docMk/>
          <pc:sldMk cId="245753755" sldId="450"/>
        </pc:sldMkLst>
        <pc:spChg chg="mod">
          <ac:chgData name="Coco B." userId="2f810c6f01a863e8" providerId="Windows Live" clId="Web-{F08E0817-8F39-3B1E-AA4A-5CE884B15CA8}" dt="2025-06-12T13:46:47.107" v="114" actId="20577"/>
          <ac:spMkLst>
            <pc:docMk/>
            <pc:sldMk cId="245753755" sldId="450"/>
            <ac:spMk id="13" creationId="{DAB2A761-642C-3E52-A293-4D1A2EBF7742}"/>
          </ac:spMkLst>
        </pc:spChg>
        <pc:spChg chg="mod">
          <ac:chgData name="Coco B." userId="2f810c6f01a863e8" providerId="Windows Live" clId="Web-{F08E0817-8F39-3B1E-AA4A-5CE884B15CA8}" dt="2025-06-12T13:47:07.265" v="120" actId="1076"/>
          <ac:spMkLst>
            <pc:docMk/>
            <pc:sldMk cId="245753755" sldId="450"/>
            <ac:spMk id="14" creationId="{FCB5B36B-2D79-3F76-FD77-29AF148423EE}"/>
          </ac:spMkLst>
        </pc:spChg>
        <pc:cxnChg chg="mod">
          <ac:chgData name="Coco B." userId="2f810c6f01a863e8" providerId="Windows Live" clId="Web-{F08E0817-8F39-3B1E-AA4A-5CE884B15CA8}" dt="2025-06-12T13:47:04.436" v="119" actId="14100"/>
          <ac:cxnSpMkLst>
            <pc:docMk/>
            <pc:sldMk cId="245753755" sldId="450"/>
            <ac:cxnSpMk id="12" creationId="{C070D086-175D-95A3-D257-A1A66BA6FE53}"/>
          </ac:cxnSpMkLst>
        </pc:cxnChg>
      </pc:sldChg>
      <pc:sldChg chg="addSp delSp modSp">
        <pc:chgData name="Coco B." userId="2f810c6f01a863e8" providerId="Windows Live" clId="Web-{F08E0817-8F39-3B1E-AA4A-5CE884B15CA8}" dt="2025-06-12T13:35:38.737" v="5" actId="1076"/>
        <pc:sldMkLst>
          <pc:docMk/>
          <pc:sldMk cId="2463828324" sldId="456"/>
        </pc:sldMkLst>
        <pc:picChg chg="add mod ord">
          <ac:chgData name="Coco B." userId="2f810c6f01a863e8" providerId="Windows Live" clId="Web-{F08E0817-8F39-3B1E-AA4A-5CE884B15CA8}" dt="2025-06-12T13:35:38.737" v="5" actId="1076"/>
          <ac:picMkLst>
            <pc:docMk/>
            <pc:sldMk cId="2463828324" sldId="456"/>
            <ac:picMk id="3" creationId="{DD288E65-9370-035C-2E21-87604988DB43}"/>
          </ac:picMkLst>
        </pc:picChg>
        <pc:picChg chg="del">
          <ac:chgData name="Coco B." userId="2f810c6f01a863e8" providerId="Windows Live" clId="Web-{F08E0817-8F39-3B1E-AA4A-5CE884B15CA8}" dt="2025-06-12T13:35:16.204" v="0"/>
          <ac:picMkLst>
            <pc:docMk/>
            <pc:sldMk cId="2463828324" sldId="456"/>
            <ac:picMk id="11" creationId="{1FE81DDC-4CF9-9EE9-271F-9693FA2C1FA7}"/>
          </ac:picMkLst>
        </pc:picChg>
      </pc:sldChg>
    </pc:docChg>
  </pc:docChgLst>
  <pc:docChgLst>
    <pc:chgData name="Ndéye Fatou FALL" userId="198cc104da85ffbb" providerId="Windows Live" clId="Web-{047648A9-5A0F-1A6F-FDEA-55773D2EAC45}"/>
    <pc:docChg chg="modSld">
      <pc:chgData name="Ndéye Fatou FALL" userId="198cc104da85ffbb" providerId="Windows Live" clId="Web-{047648A9-5A0F-1A6F-FDEA-55773D2EAC45}" dt="2025-04-03T08:04:32.386" v="8"/>
      <pc:docMkLst>
        <pc:docMk/>
      </pc:docMkLst>
      <pc:sldChg chg="delSp">
        <pc:chgData name="Ndéye Fatou FALL" userId="198cc104da85ffbb" providerId="Windows Live" clId="Web-{047648A9-5A0F-1A6F-FDEA-55773D2EAC45}" dt="2025-04-03T08:04:32.386" v="8"/>
        <pc:sldMkLst>
          <pc:docMk/>
          <pc:sldMk cId="3421107791" sldId="345"/>
        </pc:sldMkLst>
      </pc:sldChg>
    </pc:docChg>
  </pc:docChgLst>
  <pc:docChgLst>
    <pc:chgData name="Brice Gogué-Meunier" userId="0d14b2f8b916df3b" providerId="LiveId" clId="{895BD119-35B5-4A99-98A4-1A225B6CD31D}"/>
    <pc:docChg chg="undo custSel addSld delSld modSld sldOrd modSection">
      <pc:chgData name="Brice Gogué-Meunier" userId="0d14b2f8b916df3b" providerId="LiveId" clId="{895BD119-35B5-4A99-98A4-1A225B6CD31D}" dt="2025-06-12T14:14:38.633" v="1122" actId="14100"/>
      <pc:docMkLst>
        <pc:docMk/>
      </pc:docMkLst>
      <pc:sldChg chg="addSp delSp modSp mod ord">
        <pc:chgData name="Brice Gogué-Meunier" userId="0d14b2f8b916df3b" providerId="LiveId" clId="{895BD119-35B5-4A99-98A4-1A225B6CD31D}" dt="2025-06-12T12:28:22.233" v="656"/>
        <pc:sldMkLst>
          <pc:docMk/>
          <pc:sldMk cId="1010144482" sldId="344"/>
        </pc:sldMkLst>
        <pc:spChg chg="add mod">
          <ac:chgData name="Brice Gogué-Meunier" userId="0d14b2f8b916df3b" providerId="LiveId" clId="{895BD119-35B5-4A99-98A4-1A225B6CD31D}" dt="2025-06-12T12:28:22.230" v="654" actId="478"/>
          <ac:spMkLst>
            <pc:docMk/>
            <pc:sldMk cId="1010144482" sldId="344"/>
            <ac:spMk id="3" creationId="{29946B3B-F50B-B17E-CA17-D81F4CF67B01}"/>
          </ac:spMkLst>
        </pc:spChg>
        <pc:spChg chg="mod">
          <ac:chgData name="Brice Gogué-Meunier" userId="0d14b2f8b916df3b" providerId="LiveId" clId="{895BD119-35B5-4A99-98A4-1A225B6CD31D}" dt="2025-06-12T12:28:18.258" v="652" actId="20577"/>
          <ac:spMkLst>
            <pc:docMk/>
            <pc:sldMk cId="1010144482" sldId="344"/>
            <ac:spMk id="5" creationId="{8328751F-1E89-2369-7C3A-BC2BA3F4A375}"/>
          </ac:spMkLst>
        </pc:spChg>
        <pc:spChg chg="del mod">
          <ac:chgData name="Brice Gogué-Meunier" userId="0d14b2f8b916df3b" providerId="LiveId" clId="{895BD119-35B5-4A99-98A4-1A225B6CD31D}" dt="2025-06-12T12:28:22.233" v="656"/>
          <ac:spMkLst>
            <pc:docMk/>
            <pc:sldMk cId="1010144482" sldId="344"/>
            <ac:spMk id="10" creationId="{E4B0A8BA-9503-00DF-6416-F8EE0CF4BAF2}"/>
          </ac:spMkLst>
        </pc:spChg>
        <pc:picChg chg="del">
          <ac:chgData name="Brice Gogué-Meunier" userId="0d14b2f8b916df3b" providerId="LiveId" clId="{895BD119-35B5-4A99-98A4-1A225B6CD31D}" dt="2025-06-12T12:28:22.230" v="654" actId="478"/>
          <ac:picMkLst>
            <pc:docMk/>
            <pc:sldMk cId="1010144482" sldId="344"/>
            <ac:picMk id="8" creationId="{33F23D68-3D17-F7B3-B9B3-3A47D147DC00}"/>
          </ac:picMkLst>
        </pc:picChg>
      </pc:sldChg>
      <pc:sldChg chg="add del">
        <pc:chgData name="Brice Gogué-Meunier" userId="0d14b2f8b916df3b" providerId="LiveId" clId="{895BD119-35B5-4A99-98A4-1A225B6CD31D}" dt="2025-06-12T12:22:29.915" v="586" actId="47"/>
        <pc:sldMkLst>
          <pc:docMk/>
          <pc:sldMk cId="4083123897" sldId="370"/>
        </pc:sldMkLst>
      </pc:sldChg>
      <pc:sldChg chg="modSp mod ord modNotesTx">
        <pc:chgData name="Brice Gogué-Meunier" userId="0d14b2f8b916df3b" providerId="LiveId" clId="{895BD119-35B5-4A99-98A4-1A225B6CD31D}" dt="2025-06-12T12:19:39.429" v="584" actId="20577"/>
        <pc:sldMkLst>
          <pc:docMk/>
          <pc:sldMk cId="1408471912" sldId="408"/>
        </pc:sldMkLst>
        <pc:spChg chg="mod">
          <ac:chgData name="Brice Gogué-Meunier" userId="0d14b2f8b916df3b" providerId="LiveId" clId="{895BD119-35B5-4A99-98A4-1A225B6CD31D}" dt="2025-06-12T12:11:53.987" v="342" actId="20577"/>
          <ac:spMkLst>
            <pc:docMk/>
            <pc:sldMk cId="1408471912" sldId="408"/>
            <ac:spMk id="5" creationId="{EC2D70A2-3695-B0DE-C92F-AB6AA6912EEB}"/>
          </ac:spMkLst>
        </pc:spChg>
      </pc:sldChg>
      <pc:sldChg chg="addSp delSp modSp mod modTransition delAnim modAnim">
        <pc:chgData name="Brice Gogué-Meunier" userId="0d14b2f8b916df3b" providerId="LiveId" clId="{895BD119-35B5-4A99-98A4-1A225B6CD31D}" dt="2025-06-12T14:14:38.633" v="1122" actId="14100"/>
        <pc:sldMkLst>
          <pc:docMk/>
          <pc:sldMk cId="87138548" sldId="412"/>
        </pc:sldMkLst>
        <pc:spChg chg="del">
          <ac:chgData name="Brice Gogué-Meunier" userId="0d14b2f8b916df3b" providerId="LiveId" clId="{895BD119-35B5-4A99-98A4-1A225B6CD31D}" dt="2025-06-11T12:01:33.965" v="9" actId="478"/>
          <ac:spMkLst>
            <pc:docMk/>
            <pc:sldMk cId="87138548" sldId="412"/>
            <ac:spMk id="3" creationId="{1CF76BF0-668B-6F57-4847-E90F1BC51126}"/>
          </ac:spMkLst>
        </pc:spChg>
        <pc:spChg chg="mod">
          <ac:chgData name="Brice Gogué-Meunier" userId="0d14b2f8b916df3b" providerId="LiveId" clId="{895BD119-35B5-4A99-98A4-1A225B6CD31D}" dt="2025-06-12T12:34:18.996" v="680" actId="20577"/>
          <ac:spMkLst>
            <pc:docMk/>
            <pc:sldMk cId="87138548" sldId="412"/>
            <ac:spMk id="5" creationId="{ACB3F59F-930C-6B61-BD4E-60A598089185}"/>
          </ac:spMkLst>
        </pc:spChg>
        <pc:spChg chg="add mod">
          <ac:chgData name="Brice Gogué-Meunier" userId="0d14b2f8b916df3b" providerId="LiveId" clId="{895BD119-35B5-4A99-98A4-1A225B6CD31D}" dt="2025-06-12T14:13:32.511" v="1106" actId="1076"/>
          <ac:spMkLst>
            <pc:docMk/>
            <pc:sldMk cId="87138548" sldId="412"/>
            <ac:spMk id="6" creationId="{866B4065-14CF-8657-6CBD-6ECCA9CDA31E}"/>
          </ac:spMkLst>
        </pc:spChg>
        <pc:spChg chg="add mod">
          <ac:chgData name="Brice Gogué-Meunier" userId="0d14b2f8b916df3b" providerId="LiveId" clId="{895BD119-35B5-4A99-98A4-1A225B6CD31D}" dt="2025-06-12T14:13:25.847" v="1104" actId="14100"/>
          <ac:spMkLst>
            <pc:docMk/>
            <pc:sldMk cId="87138548" sldId="412"/>
            <ac:spMk id="7" creationId="{3921B07F-8DCC-B308-15D9-34C8E6CB7402}"/>
          </ac:spMkLst>
        </pc:spChg>
        <pc:spChg chg="add del mod">
          <ac:chgData name="Brice Gogué-Meunier" userId="0d14b2f8b916df3b" providerId="LiveId" clId="{895BD119-35B5-4A99-98A4-1A225B6CD31D}" dt="2025-06-11T12:01:35.775" v="10" actId="478"/>
          <ac:spMkLst>
            <pc:docMk/>
            <pc:sldMk cId="87138548" sldId="412"/>
            <ac:spMk id="7" creationId="{EB197901-2D40-93E3-04BF-406298A4910B}"/>
          </ac:spMkLst>
        </pc:spChg>
        <pc:spChg chg="add mod">
          <ac:chgData name="Brice Gogué-Meunier" userId="0d14b2f8b916df3b" providerId="LiveId" clId="{895BD119-35B5-4A99-98A4-1A225B6CD31D}" dt="2025-06-12T14:13:21.198" v="1102" actId="14100"/>
          <ac:spMkLst>
            <pc:docMk/>
            <pc:sldMk cId="87138548" sldId="412"/>
            <ac:spMk id="8" creationId="{E99B20ED-E15A-36AE-66AC-0A5C7DC22AA8}"/>
          </ac:spMkLst>
        </pc:spChg>
        <pc:spChg chg="add mod">
          <ac:chgData name="Brice Gogué-Meunier" userId="0d14b2f8b916df3b" providerId="LiveId" clId="{895BD119-35B5-4A99-98A4-1A225B6CD31D}" dt="2025-06-12T14:14:38.633" v="1122" actId="14100"/>
          <ac:spMkLst>
            <pc:docMk/>
            <pc:sldMk cId="87138548" sldId="412"/>
            <ac:spMk id="9" creationId="{273D8DF4-FD8B-FAFB-573E-F313B7BC6971}"/>
          </ac:spMkLst>
        </pc:spChg>
        <pc:spChg chg="add mod">
          <ac:chgData name="Brice Gogué-Meunier" userId="0d14b2f8b916df3b" providerId="LiveId" clId="{895BD119-35B5-4A99-98A4-1A225B6CD31D}" dt="2025-06-12T14:13:42.707" v="1110" actId="14100"/>
          <ac:spMkLst>
            <pc:docMk/>
            <pc:sldMk cId="87138548" sldId="412"/>
            <ac:spMk id="10" creationId="{19857159-D5B0-4A1F-AB27-21CEA881138D}"/>
          </ac:spMkLst>
        </pc:spChg>
        <pc:spChg chg="add mod">
          <ac:chgData name="Brice Gogué-Meunier" userId="0d14b2f8b916df3b" providerId="LiveId" clId="{895BD119-35B5-4A99-98A4-1A225B6CD31D}" dt="2025-06-12T14:14:02.461" v="1114" actId="14100"/>
          <ac:spMkLst>
            <pc:docMk/>
            <pc:sldMk cId="87138548" sldId="412"/>
            <ac:spMk id="11" creationId="{FC0AC318-DC45-532A-D2E0-C9384A8C379F}"/>
          </ac:spMkLst>
        </pc:spChg>
        <pc:spChg chg="add mod">
          <ac:chgData name="Brice Gogué-Meunier" userId="0d14b2f8b916df3b" providerId="LiveId" clId="{895BD119-35B5-4A99-98A4-1A225B6CD31D}" dt="2025-06-12T14:14:11.726" v="1117" actId="14100"/>
          <ac:spMkLst>
            <pc:docMk/>
            <pc:sldMk cId="87138548" sldId="412"/>
            <ac:spMk id="16" creationId="{6A3A6DC2-17C2-FFEB-6E91-A3874C3A4708}"/>
          </ac:spMkLst>
        </pc:spChg>
        <pc:spChg chg="add del mod ord">
          <ac:chgData name="Brice Gogué-Meunier" userId="0d14b2f8b916df3b" providerId="LiveId" clId="{895BD119-35B5-4A99-98A4-1A225B6CD31D}" dt="2025-06-12T13:02:47.396" v="775" actId="478"/>
          <ac:spMkLst>
            <pc:docMk/>
            <pc:sldMk cId="87138548" sldId="412"/>
            <ac:spMk id="17" creationId="{112A6988-72A6-6848-6D33-024DFF85947F}"/>
          </ac:spMkLst>
        </pc:spChg>
        <pc:spChg chg="add mod">
          <ac:chgData name="Brice Gogué-Meunier" userId="0d14b2f8b916df3b" providerId="LiveId" clId="{895BD119-35B5-4A99-98A4-1A225B6CD31D}" dt="2025-06-12T14:14:30.216" v="1120" actId="14100"/>
          <ac:spMkLst>
            <pc:docMk/>
            <pc:sldMk cId="87138548" sldId="412"/>
            <ac:spMk id="18" creationId="{035415CB-0522-25E6-D96C-4D0E6D326223}"/>
          </ac:spMkLst>
        </pc:spChg>
        <pc:spChg chg="add del mod">
          <ac:chgData name="Brice Gogué-Meunier" userId="0d14b2f8b916df3b" providerId="LiveId" clId="{895BD119-35B5-4A99-98A4-1A225B6CD31D}" dt="2025-06-12T13:02:44.679" v="772" actId="478"/>
          <ac:spMkLst>
            <pc:docMk/>
            <pc:sldMk cId="87138548" sldId="412"/>
            <ac:spMk id="20" creationId="{3A9E64DF-9058-9DF4-CA26-7160B8646C1E}"/>
          </ac:spMkLst>
        </pc:spChg>
        <pc:picChg chg="add mod">
          <ac:chgData name="Brice Gogué-Meunier" userId="0d14b2f8b916df3b" providerId="LiveId" clId="{895BD119-35B5-4A99-98A4-1A225B6CD31D}" dt="2025-06-12T13:22:56.256" v="794" actId="14100"/>
          <ac:picMkLst>
            <pc:docMk/>
            <pc:sldMk cId="87138548" sldId="412"/>
            <ac:picMk id="2" creationId="{CC56FA12-75B0-A160-EEB6-34C7393C8089}"/>
          </ac:picMkLst>
        </pc:picChg>
        <pc:picChg chg="add mod">
          <ac:chgData name="Brice Gogué-Meunier" userId="0d14b2f8b916df3b" providerId="LiveId" clId="{895BD119-35B5-4A99-98A4-1A225B6CD31D}" dt="2025-06-12T13:23:34.850" v="799"/>
          <ac:picMkLst>
            <pc:docMk/>
            <pc:sldMk cId="87138548" sldId="412"/>
            <ac:picMk id="3" creationId="{29132FB5-4F8B-696E-7480-43DB116A333D}"/>
          </ac:picMkLst>
        </pc:picChg>
        <pc:picChg chg="del">
          <ac:chgData name="Brice Gogué-Meunier" userId="0d14b2f8b916df3b" providerId="LiveId" clId="{895BD119-35B5-4A99-98A4-1A225B6CD31D}" dt="2025-06-11T12:01:30.439" v="6" actId="478"/>
          <ac:picMkLst>
            <pc:docMk/>
            <pc:sldMk cId="87138548" sldId="412"/>
            <ac:picMk id="6" creationId="{E982EF04-84DC-1D86-DE64-BA4C9C087021}"/>
          </ac:picMkLst>
        </pc:picChg>
        <pc:picChg chg="del mod">
          <ac:chgData name="Brice Gogué-Meunier" userId="0d14b2f8b916df3b" providerId="LiveId" clId="{895BD119-35B5-4A99-98A4-1A225B6CD31D}" dt="2025-06-11T12:01:32.735" v="8" actId="478"/>
          <ac:picMkLst>
            <pc:docMk/>
            <pc:sldMk cId="87138548" sldId="412"/>
            <ac:picMk id="8" creationId="{963EC9E3-A74D-A48D-7339-E7A94884265D}"/>
          </ac:picMkLst>
        </pc:picChg>
        <pc:picChg chg="add del">
          <ac:chgData name="Brice Gogué-Meunier" userId="0d14b2f8b916df3b" providerId="LiveId" clId="{895BD119-35B5-4A99-98A4-1A225B6CD31D}" dt="2025-06-11T14:47:00.245" v="19" actId="22"/>
          <ac:picMkLst>
            <pc:docMk/>
            <pc:sldMk cId="87138548" sldId="412"/>
            <ac:picMk id="10" creationId="{7BB597CD-3B87-4029-1E70-A816BBD5B684}"/>
          </ac:picMkLst>
        </pc:picChg>
        <pc:picChg chg="add del mod ord">
          <ac:chgData name="Brice Gogué-Meunier" userId="0d14b2f8b916df3b" providerId="LiveId" clId="{895BD119-35B5-4A99-98A4-1A225B6CD31D}" dt="2025-06-12T12:35:10.055" v="687" actId="478"/>
          <ac:picMkLst>
            <pc:docMk/>
            <pc:sldMk cId="87138548" sldId="412"/>
            <ac:picMk id="12" creationId="{87378927-F3D7-C420-6EB3-6867F4808F70}"/>
          </ac:picMkLst>
        </pc:picChg>
        <pc:picChg chg="add mod">
          <ac:chgData name="Brice Gogué-Meunier" userId="0d14b2f8b916df3b" providerId="LiveId" clId="{895BD119-35B5-4A99-98A4-1A225B6CD31D}" dt="2025-06-12T13:02:48.979" v="776" actId="1076"/>
          <ac:picMkLst>
            <pc:docMk/>
            <pc:sldMk cId="87138548" sldId="412"/>
            <ac:picMk id="13" creationId="{CFC60620-CB13-C467-1204-690DFA115892}"/>
          </ac:picMkLst>
        </pc:picChg>
        <pc:picChg chg="add del mod ord">
          <ac:chgData name="Brice Gogué-Meunier" userId="0d14b2f8b916df3b" providerId="LiveId" clId="{895BD119-35B5-4A99-98A4-1A225B6CD31D}" dt="2025-06-12T13:02:41.624" v="769" actId="478"/>
          <ac:picMkLst>
            <pc:docMk/>
            <pc:sldMk cId="87138548" sldId="412"/>
            <ac:picMk id="14" creationId="{40EE9A10-C6E0-E194-7F7E-A1BD6F116BEA}"/>
          </ac:picMkLst>
        </pc:picChg>
        <pc:picChg chg="add del mod">
          <ac:chgData name="Brice Gogué-Meunier" userId="0d14b2f8b916df3b" providerId="LiveId" clId="{895BD119-35B5-4A99-98A4-1A225B6CD31D}" dt="2025-06-12T13:02:42.639" v="770" actId="478"/>
          <ac:picMkLst>
            <pc:docMk/>
            <pc:sldMk cId="87138548" sldId="412"/>
            <ac:picMk id="15" creationId="{6D28A288-C1AF-F5EB-9AF0-15D230EEA42D}"/>
          </ac:picMkLst>
        </pc:picChg>
        <pc:picChg chg="add del mod">
          <ac:chgData name="Brice Gogué-Meunier" userId="0d14b2f8b916df3b" providerId="LiveId" clId="{895BD119-35B5-4A99-98A4-1A225B6CD31D}" dt="2025-06-11T15:06:06.004" v="90" actId="478"/>
          <ac:picMkLst>
            <pc:docMk/>
            <pc:sldMk cId="87138548" sldId="412"/>
            <ac:picMk id="16" creationId="{D2F8650E-4F04-0087-30BB-43DC91B88FC9}"/>
          </ac:picMkLst>
        </pc:picChg>
        <pc:picChg chg="add mod">
          <ac:chgData name="Brice Gogué-Meunier" userId="0d14b2f8b916df3b" providerId="LiveId" clId="{895BD119-35B5-4A99-98A4-1A225B6CD31D}" dt="2025-06-11T15:13:34.302" v="163" actId="571"/>
          <ac:picMkLst>
            <pc:docMk/>
            <pc:sldMk cId="87138548" sldId="412"/>
            <ac:picMk id="28" creationId="{72308E22-84DC-BEEC-4813-D4AE52BD9856}"/>
          </ac:picMkLst>
        </pc:picChg>
        <pc:cxnChg chg="add del mod ord">
          <ac:chgData name="Brice Gogué-Meunier" userId="0d14b2f8b916df3b" providerId="LiveId" clId="{895BD119-35B5-4A99-98A4-1A225B6CD31D}" dt="2025-06-12T13:02:43.693" v="771" actId="478"/>
          <ac:cxnSpMkLst>
            <pc:docMk/>
            <pc:sldMk cId="87138548" sldId="412"/>
            <ac:cxnSpMk id="19" creationId="{D2DE73BF-1FB9-E1ED-B5FA-DA358C8C785A}"/>
          </ac:cxnSpMkLst>
        </pc:cxnChg>
        <pc:cxnChg chg="add del mod">
          <ac:chgData name="Brice Gogué-Meunier" userId="0d14b2f8b916df3b" providerId="LiveId" clId="{895BD119-35B5-4A99-98A4-1A225B6CD31D}" dt="2025-06-12T13:02:45.238" v="773" actId="478"/>
          <ac:cxnSpMkLst>
            <pc:docMk/>
            <pc:sldMk cId="87138548" sldId="412"/>
            <ac:cxnSpMk id="21" creationId="{0D535351-2466-CC92-6F7F-E6E0424BF2C3}"/>
          </ac:cxnSpMkLst>
        </pc:cxnChg>
      </pc:sldChg>
      <pc:sldChg chg="modSp mod">
        <pc:chgData name="Brice Gogué-Meunier" userId="0d14b2f8b916df3b" providerId="LiveId" clId="{895BD119-35B5-4A99-98A4-1A225B6CD31D}" dt="2025-06-12T12:31:30.477" v="665" actId="20577"/>
        <pc:sldMkLst>
          <pc:docMk/>
          <pc:sldMk cId="1601196913" sldId="435"/>
        </pc:sldMkLst>
        <pc:spChg chg="mod">
          <ac:chgData name="Brice Gogué-Meunier" userId="0d14b2f8b916df3b" providerId="LiveId" clId="{895BD119-35B5-4A99-98A4-1A225B6CD31D}" dt="2025-06-12T12:31:30.477" v="665" actId="20577"/>
          <ac:spMkLst>
            <pc:docMk/>
            <pc:sldMk cId="1601196913" sldId="435"/>
            <ac:spMk id="6" creationId="{2BDE9CBB-FEA1-5D4C-CF23-B53CA4BD3BAB}"/>
          </ac:spMkLst>
        </pc:spChg>
      </pc:sldChg>
      <pc:sldChg chg="modSp mod">
        <pc:chgData name="Brice Gogué-Meunier" userId="0d14b2f8b916df3b" providerId="LiveId" clId="{895BD119-35B5-4A99-98A4-1A225B6CD31D}" dt="2025-06-12T12:34:05.342" v="669" actId="20577"/>
        <pc:sldMkLst>
          <pc:docMk/>
          <pc:sldMk cId="2420622614" sldId="438"/>
        </pc:sldMkLst>
        <pc:spChg chg="mod">
          <ac:chgData name="Brice Gogué-Meunier" userId="0d14b2f8b916df3b" providerId="LiveId" clId="{895BD119-35B5-4A99-98A4-1A225B6CD31D}" dt="2025-06-12T12:34:05.342" v="669" actId="20577"/>
          <ac:spMkLst>
            <pc:docMk/>
            <pc:sldMk cId="2420622614" sldId="438"/>
            <ac:spMk id="5" creationId="{9026CF37-D9EC-4845-C598-D448C289708B}"/>
          </ac:spMkLst>
        </pc:spChg>
      </pc:sldChg>
      <pc:sldChg chg="modSp mod">
        <pc:chgData name="Brice Gogué-Meunier" userId="0d14b2f8b916df3b" providerId="LiveId" clId="{895BD119-35B5-4A99-98A4-1A225B6CD31D}" dt="2025-06-12T12:34:09.364" v="672" actId="20577"/>
        <pc:sldMkLst>
          <pc:docMk/>
          <pc:sldMk cId="704641616" sldId="439"/>
        </pc:sldMkLst>
        <pc:spChg chg="mod">
          <ac:chgData name="Brice Gogué-Meunier" userId="0d14b2f8b916df3b" providerId="LiveId" clId="{895BD119-35B5-4A99-98A4-1A225B6CD31D}" dt="2025-06-12T12:34:09.364" v="672" actId="20577"/>
          <ac:spMkLst>
            <pc:docMk/>
            <pc:sldMk cId="704641616" sldId="439"/>
            <ac:spMk id="5" creationId="{2F0FF63E-66FC-DC44-D55A-87F20E674F5F}"/>
          </ac:spMkLst>
        </pc:spChg>
      </pc:sldChg>
      <pc:sldChg chg="modSp mod">
        <pc:chgData name="Brice Gogué-Meunier" userId="0d14b2f8b916df3b" providerId="LiveId" clId="{895BD119-35B5-4A99-98A4-1A225B6CD31D}" dt="2025-06-12T12:34:15.089" v="676" actId="20577"/>
        <pc:sldMkLst>
          <pc:docMk/>
          <pc:sldMk cId="4171812905" sldId="440"/>
        </pc:sldMkLst>
        <pc:spChg chg="mod">
          <ac:chgData name="Brice Gogué-Meunier" userId="0d14b2f8b916df3b" providerId="LiveId" clId="{895BD119-35B5-4A99-98A4-1A225B6CD31D}" dt="2025-06-12T12:34:15.089" v="676" actId="20577"/>
          <ac:spMkLst>
            <pc:docMk/>
            <pc:sldMk cId="4171812905" sldId="440"/>
            <ac:spMk id="5" creationId="{A9B072AA-BA85-CC87-74DA-CA29174F54EB}"/>
          </ac:spMkLst>
        </pc:spChg>
      </pc:sldChg>
      <pc:sldChg chg="addSp delSp modSp add mod modTransition addAnim delAnim modAnim">
        <pc:chgData name="Brice Gogué-Meunier" userId="0d14b2f8b916df3b" providerId="LiveId" clId="{895BD119-35B5-4A99-98A4-1A225B6CD31D}" dt="2025-06-12T13:48:42.431" v="944" actId="14100"/>
        <pc:sldMkLst>
          <pc:docMk/>
          <pc:sldMk cId="3347219916" sldId="453"/>
        </pc:sldMkLst>
        <pc:spChg chg="mod">
          <ac:chgData name="Brice Gogué-Meunier" userId="0d14b2f8b916df3b" providerId="LiveId" clId="{895BD119-35B5-4A99-98A4-1A225B6CD31D}" dt="2025-06-12T12:34:22.876" v="684" actId="20577"/>
          <ac:spMkLst>
            <pc:docMk/>
            <pc:sldMk cId="3347219916" sldId="453"/>
            <ac:spMk id="5" creationId="{9B86217C-ADFB-FF04-00E9-C9001AA7C932}"/>
          </ac:spMkLst>
        </pc:spChg>
        <pc:spChg chg="add del mod">
          <ac:chgData name="Brice Gogué-Meunier" userId="0d14b2f8b916df3b" providerId="LiveId" clId="{895BD119-35B5-4A99-98A4-1A225B6CD31D}" dt="2025-06-12T13:23:09.257" v="797" actId="478"/>
          <ac:spMkLst>
            <pc:docMk/>
            <pc:sldMk cId="3347219916" sldId="453"/>
            <ac:spMk id="13" creationId="{938ECA2F-374F-5481-B9DE-A73E066B57BF}"/>
          </ac:spMkLst>
        </pc:spChg>
        <pc:spChg chg="add mod">
          <ac:chgData name="Brice Gogué-Meunier" userId="0d14b2f8b916df3b" providerId="LiveId" clId="{895BD119-35B5-4A99-98A4-1A225B6CD31D}" dt="2025-06-12T13:24:16.797" v="807" actId="208"/>
          <ac:spMkLst>
            <pc:docMk/>
            <pc:sldMk cId="3347219916" sldId="453"/>
            <ac:spMk id="18" creationId="{03E325A0-A249-D866-D97F-12EF11738AA7}"/>
          </ac:spMkLst>
        </pc:spChg>
        <pc:spChg chg="add mod">
          <ac:chgData name="Brice Gogué-Meunier" userId="0d14b2f8b916df3b" providerId="LiveId" clId="{895BD119-35B5-4A99-98A4-1A225B6CD31D}" dt="2025-06-12T13:24:44.136" v="813" actId="14100"/>
          <ac:spMkLst>
            <pc:docMk/>
            <pc:sldMk cId="3347219916" sldId="453"/>
            <ac:spMk id="19" creationId="{B56FFCC8-61B3-91B2-CB0B-31D731B7BDCA}"/>
          </ac:spMkLst>
        </pc:spChg>
        <pc:spChg chg="add mod">
          <ac:chgData name="Brice Gogué-Meunier" userId="0d14b2f8b916df3b" providerId="LiveId" clId="{895BD119-35B5-4A99-98A4-1A225B6CD31D}" dt="2025-06-12T13:25:02.366" v="818" actId="208"/>
          <ac:spMkLst>
            <pc:docMk/>
            <pc:sldMk cId="3347219916" sldId="453"/>
            <ac:spMk id="21" creationId="{BD213882-03DB-2D30-8E0F-6CA3C1D8A424}"/>
          </ac:spMkLst>
        </pc:spChg>
        <pc:spChg chg="add mod">
          <ac:chgData name="Brice Gogué-Meunier" userId="0d14b2f8b916df3b" providerId="LiveId" clId="{895BD119-35B5-4A99-98A4-1A225B6CD31D}" dt="2025-06-12T13:25:39.857" v="832" actId="14100"/>
          <ac:spMkLst>
            <pc:docMk/>
            <pc:sldMk cId="3347219916" sldId="453"/>
            <ac:spMk id="23" creationId="{F8E05CC0-05FB-E28A-A171-78FAAF85E1DB}"/>
          </ac:spMkLst>
        </pc:spChg>
        <pc:spChg chg="add del mod">
          <ac:chgData name="Brice Gogué-Meunier" userId="0d14b2f8b916df3b" providerId="LiveId" clId="{895BD119-35B5-4A99-98A4-1A225B6CD31D}" dt="2025-06-12T13:03:03.523" v="785" actId="478"/>
          <ac:spMkLst>
            <pc:docMk/>
            <pc:sldMk cId="3347219916" sldId="453"/>
            <ac:spMk id="24" creationId="{225BFF50-E9B2-EA60-EA9F-D591A7A82E1C}"/>
          </ac:spMkLst>
        </pc:spChg>
        <pc:spChg chg="add mod">
          <ac:chgData name="Brice Gogué-Meunier" userId="0d14b2f8b916df3b" providerId="LiveId" clId="{895BD119-35B5-4A99-98A4-1A225B6CD31D}" dt="2025-06-12T13:47:48.391" v="931" actId="208"/>
          <ac:spMkLst>
            <pc:docMk/>
            <pc:sldMk cId="3347219916" sldId="453"/>
            <ac:spMk id="26" creationId="{367041FB-1372-810C-C9A7-AAAB095C19BC}"/>
          </ac:spMkLst>
        </pc:spChg>
        <pc:spChg chg="add del mod">
          <ac:chgData name="Brice Gogué-Meunier" userId="0d14b2f8b916df3b" providerId="LiveId" clId="{895BD119-35B5-4A99-98A4-1A225B6CD31D}" dt="2025-06-12T13:47:31.573" v="927" actId="478"/>
          <ac:spMkLst>
            <pc:docMk/>
            <pc:sldMk cId="3347219916" sldId="453"/>
            <ac:spMk id="27" creationId="{C5BA902B-FBFB-252F-317B-7AF3A571A484}"/>
          </ac:spMkLst>
        </pc:spChg>
        <pc:spChg chg="add mod">
          <ac:chgData name="Brice Gogué-Meunier" userId="0d14b2f8b916df3b" providerId="LiveId" clId="{895BD119-35B5-4A99-98A4-1A225B6CD31D}" dt="2025-06-12T13:48:06.520" v="935" actId="14100"/>
          <ac:spMkLst>
            <pc:docMk/>
            <pc:sldMk cId="3347219916" sldId="453"/>
            <ac:spMk id="28" creationId="{67225579-26DE-73A5-9149-A7FD88FB2F81}"/>
          </ac:spMkLst>
        </pc:spChg>
        <pc:spChg chg="add del mod">
          <ac:chgData name="Brice Gogué-Meunier" userId="0d14b2f8b916df3b" providerId="LiveId" clId="{895BD119-35B5-4A99-98A4-1A225B6CD31D}" dt="2025-06-12T13:03:00.031" v="783" actId="478"/>
          <ac:spMkLst>
            <pc:docMk/>
            <pc:sldMk cId="3347219916" sldId="453"/>
            <ac:spMk id="29" creationId="{20B2A6F0-5272-B6A5-2332-C219BEB3EEDA}"/>
          </ac:spMkLst>
        </pc:spChg>
        <pc:spChg chg="add mod">
          <ac:chgData name="Brice Gogué-Meunier" userId="0d14b2f8b916df3b" providerId="LiveId" clId="{895BD119-35B5-4A99-98A4-1A225B6CD31D}" dt="2025-06-12T13:48:27.290" v="940" actId="14100"/>
          <ac:spMkLst>
            <pc:docMk/>
            <pc:sldMk cId="3347219916" sldId="453"/>
            <ac:spMk id="31" creationId="{144234ED-2589-DF90-CEF5-1CC192C06935}"/>
          </ac:spMkLst>
        </pc:spChg>
        <pc:spChg chg="add mod">
          <ac:chgData name="Brice Gogué-Meunier" userId="0d14b2f8b916df3b" providerId="LiveId" clId="{895BD119-35B5-4A99-98A4-1A225B6CD31D}" dt="2025-06-12T13:48:42.431" v="944" actId="14100"/>
          <ac:spMkLst>
            <pc:docMk/>
            <pc:sldMk cId="3347219916" sldId="453"/>
            <ac:spMk id="32" creationId="{F22EC642-7E98-E708-5923-66FE7D2202C9}"/>
          </ac:spMkLst>
        </pc:spChg>
        <pc:graphicFrameChg chg="add mod modGraphic">
          <ac:chgData name="Brice Gogué-Meunier" userId="0d14b2f8b916df3b" providerId="LiveId" clId="{895BD119-35B5-4A99-98A4-1A225B6CD31D}" dt="2025-06-12T13:02:56.544" v="781" actId="6549"/>
          <ac:graphicFrameMkLst>
            <pc:docMk/>
            <pc:sldMk cId="3347219916" sldId="453"/>
            <ac:graphicFrameMk id="14" creationId="{C8EF68D4-FA03-5785-2643-87EB0269C513}"/>
          </ac:graphicFrameMkLst>
        </pc:graphicFrameChg>
        <pc:picChg chg="add del mod ord">
          <ac:chgData name="Brice Gogué-Meunier" userId="0d14b2f8b916df3b" providerId="LiveId" clId="{895BD119-35B5-4A99-98A4-1A225B6CD31D}" dt="2025-06-12T12:35:14.329" v="688" actId="478"/>
          <ac:picMkLst>
            <pc:docMk/>
            <pc:sldMk cId="3347219916" sldId="453"/>
            <ac:picMk id="3" creationId="{DB89E75B-8ADC-91C4-6474-B59D78B06FAC}"/>
          </ac:picMkLst>
        </pc:picChg>
        <pc:picChg chg="add del mod modCrop">
          <ac:chgData name="Brice Gogué-Meunier" userId="0d14b2f8b916df3b" providerId="LiveId" clId="{895BD119-35B5-4A99-98A4-1A225B6CD31D}" dt="2025-06-11T15:05:30.169" v="58" actId="21"/>
          <ac:picMkLst>
            <pc:docMk/>
            <pc:sldMk cId="3347219916" sldId="453"/>
            <ac:picMk id="7" creationId="{D2F8650E-4F04-0087-30BB-43DC91B88FC9}"/>
          </ac:picMkLst>
        </pc:picChg>
        <pc:picChg chg="add del mod modCrop">
          <ac:chgData name="Brice Gogué-Meunier" userId="0d14b2f8b916df3b" providerId="LiveId" clId="{895BD119-35B5-4A99-98A4-1A225B6CD31D}" dt="2025-06-11T15:05:26.462" v="56" actId="21"/>
          <ac:picMkLst>
            <pc:docMk/>
            <pc:sldMk cId="3347219916" sldId="453"/>
            <ac:picMk id="9" creationId="{CFC60620-CB13-C467-1204-690DFA115892}"/>
          </ac:picMkLst>
        </pc:picChg>
        <pc:picChg chg="add del mod">
          <ac:chgData name="Brice Gogué-Meunier" userId="0d14b2f8b916df3b" providerId="LiveId" clId="{895BD119-35B5-4A99-98A4-1A225B6CD31D}" dt="2025-06-11T15:05:26.462" v="56" actId="21"/>
          <ac:picMkLst>
            <pc:docMk/>
            <pc:sldMk cId="3347219916" sldId="453"/>
            <ac:picMk id="11" creationId="{40EE9A10-C6E0-E194-7F7E-A1BD6F116BEA}"/>
          </ac:picMkLst>
        </pc:picChg>
        <pc:picChg chg="del">
          <ac:chgData name="Brice Gogué-Meunier" userId="0d14b2f8b916df3b" providerId="LiveId" clId="{895BD119-35B5-4A99-98A4-1A225B6CD31D}" dt="2025-06-11T14:57:00.631" v="23" actId="478"/>
          <ac:picMkLst>
            <pc:docMk/>
            <pc:sldMk cId="3347219916" sldId="453"/>
            <ac:picMk id="12" creationId="{3B9E6B4F-3D40-A956-7CBC-DF8A435A3920}"/>
          </ac:picMkLst>
        </pc:picChg>
        <pc:picChg chg="add del mod">
          <ac:chgData name="Brice Gogué-Meunier" userId="0d14b2f8b916df3b" providerId="LiveId" clId="{895BD119-35B5-4A99-98A4-1A225B6CD31D}" dt="2025-06-11T15:05:26.462" v="56" actId="21"/>
          <ac:picMkLst>
            <pc:docMk/>
            <pc:sldMk cId="3347219916" sldId="453"/>
            <ac:picMk id="14" creationId="{6D28A288-C1AF-F5EB-9AF0-15D230EEA42D}"/>
          </ac:picMkLst>
        </pc:picChg>
        <pc:picChg chg="add mod">
          <ac:chgData name="Brice Gogué-Meunier" userId="0d14b2f8b916df3b" providerId="LiveId" clId="{895BD119-35B5-4A99-98A4-1A225B6CD31D}" dt="2025-06-12T13:23:01.567" v="796" actId="1076"/>
          <ac:picMkLst>
            <pc:docMk/>
            <pc:sldMk cId="3347219916" sldId="453"/>
            <ac:picMk id="15" creationId="{9108877C-E660-5A84-49D9-886DACDB1670}"/>
          </ac:picMkLst>
        </pc:picChg>
        <pc:picChg chg="add del mod ord">
          <ac:chgData name="Brice Gogué-Meunier" userId="0d14b2f8b916df3b" providerId="LiveId" clId="{895BD119-35B5-4A99-98A4-1A225B6CD31D}" dt="2025-06-12T13:02:53.373" v="777" actId="478"/>
          <ac:picMkLst>
            <pc:docMk/>
            <pc:sldMk cId="3347219916" sldId="453"/>
            <ac:picMk id="16" creationId="{5A364AE7-5A05-3726-085E-34C8163D3A53}"/>
          </ac:picMkLst>
        </pc:picChg>
        <pc:picChg chg="add del mod">
          <ac:chgData name="Brice Gogué-Meunier" userId="0d14b2f8b916df3b" providerId="LiveId" clId="{895BD119-35B5-4A99-98A4-1A225B6CD31D}" dt="2025-06-12T13:23:47.212" v="803" actId="478"/>
          <ac:picMkLst>
            <pc:docMk/>
            <pc:sldMk cId="3347219916" sldId="453"/>
            <ac:picMk id="17" creationId="{0CD92D73-582C-D39D-E45A-7B11865371E0}"/>
          </ac:picMkLst>
        </pc:picChg>
        <pc:picChg chg="add del mod">
          <ac:chgData name="Brice Gogué-Meunier" userId="0d14b2f8b916df3b" providerId="LiveId" clId="{895BD119-35B5-4A99-98A4-1A225B6CD31D}" dt="2025-06-11T15:06:14.380" v="92" actId="478"/>
          <ac:picMkLst>
            <pc:docMk/>
            <pc:sldMk cId="3347219916" sldId="453"/>
            <ac:picMk id="18" creationId="{7E08D486-AEDD-7179-B763-691057353523}"/>
          </ac:picMkLst>
        </pc:picChg>
        <pc:picChg chg="add mod modCrop">
          <ac:chgData name="Brice Gogué-Meunier" userId="0d14b2f8b916df3b" providerId="LiveId" clId="{895BD119-35B5-4A99-98A4-1A225B6CD31D}" dt="2025-06-12T13:23:11.198" v="798" actId="1076"/>
          <ac:picMkLst>
            <pc:docMk/>
            <pc:sldMk cId="3347219916" sldId="453"/>
            <ac:picMk id="20" creationId="{50799FB2-F907-E3D4-DA91-F3D671588C4F}"/>
          </ac:picMkLst>
        </pc:picChg>
        <pc:picChg chg="add del mod">
          <ac:chgData name="Brice Gogué-Meunier" userId="0d14b2f8b916df3b" providerId="LiveId" clId="{895BD119-35B5-4A99-98A4-1A225B6CD31D}" dt="2025-06-12T13:02:57.903" v="782" actId="478"/>
          <ac:picMkLst>
            <pc:docMk/>
            <pc:sldMk cId="3347219916" sldId="453"/>
            <ac:picMk id="22" creationId="{158148C8-A381-C751-A0EE-5210EEA5A9AB}"/>
          </ac:picMkLst>
        </pc:picChg>
        <pc:picChg chg="add mod">
          <ac:chgData name="Brice Gogué-Meunier" userId="0d14b2f8b916df3b" providerId="LiveId" clId="{895BD119-35B5-4A99-98A4-1A225B6CD31D}" dt="2025-06-11T15:15:48.789" v="190" actId="571"/>
          <ac:picMkLst>
            <pc:docMk/>
            <pc:sldMk cId="3347219916" sldId="453"/>
            <ac:picMk id="23" creationId="{7B3912E4-E67B-E2B9-846B-B5B4D7E65D92}"/>
          </ac:picMkLst>
        </pc:picChg>
        <pc:cxnChg chg="add del mod">
          <ac:chgData name="Brice Gogué-Meunier" userId="0d14b2f8b916df3b" providerId="LiveId" clId="{895BD119-35B5-4A99-98A4-1A225B6CD31D}" dt="2025-06-12T13:03:01.253" v="784" actId="478"/>
          <ac:cxnSpMkLst>
            <pc:docMk/>
            <pc:sldMk cId="3347219916" sldId="453"/>
            <ac:cxnSpMk id="25" creationId="{C44445FD-5088-3C60-1FED-E488971B7078}"/>
          </ac:cxnSpMkLst>
        </pc:cxnChg>
        <pc:cxnChg chg="add del mod">
          <ac:chgData name="Brice Gogué-Meunier" userId="0d14b2f8b916df3b" providerId="LiveId" clId="{895BD119-35B5-4A99-98A4-1A225B6CD31D}" dt="2025-06-12T13:02:54.335" v="779" actId="478"/>
          <ac:cxnSpMkLst>
            <pc:docMk/>
            <pc:sldMk cId="3347219916" sldId="453"/>
            <ac:cxnSpMk id="30" creationId="{3D6D56B5-0C37-2913-80A5-885A08A1CF0C}"/>
          </ac:cxnSpMkLst>
        </pc:cxnChg>
      </pc:sldChg>
      <pc:sldChg chg="modNotesTx">
        <pc:chgData name="Brice Gogué-Meunier" userId="0d14b2f8b916df3b" providerId="LiveId" clId="{895BD119-35B5-4A99-98A4-1A225B6CD31D}" dt="2025-06-12T12:19:29.473" v="566" actId="20577"/>
        <pc:sldMkLst>
          <pc:docMk/>
          <pc:sldMk cId="2097333194" sldId="470"/>
        </pc:sldMkLst>
      </pc:sldChg>
      <pc:sldChg chg="del">
        <pc:chgData name="Brice Gogué-Meunier" userId="0d14b2f8b916df3b" providerId="LiveId" clId="{895BD119-35B5-4A99-98A4-1A225B6CD31D}" dt="2025-06-12T12:11:46.154" v="332" actId="47"/>
        <pc:sldMkLst>
          <pc:docMk/>
          <pc:sldMk cId="2136737838" sldId="471"/>
        </pc:sldMkLst>
      </pc:sldChg>
      <pc:sldChg chg="modSp mod modNotesTx">
        <pc:chgData name="Brice Gogué-Meunier" userId="0d14b2f8b916df3b" providerId="LiveId" clId="{895BD119-35B5-4A99-98A4-1A225B6CD31D}" dt="2025-06-12T12:19:05.153" v="547" actId="20577"/>
        <pc:sldMkLst>
          <pc:docMk/>
          <pc:sldMk cId="867260471" sldId="472"/>
        </pc:sldMkLst>
        <pc:spChg chg="mod">
          <ac:chgData name="Brice Gogué-Meunier" userId="0d14b2f8b916df3b" providerId="LiveId" clId="{895BD119-35B5-4A99-98A4-1A225B6CD31D}" dt="2025-06-12T12:14:54.226" v="453" actId="20577"/>
          <ac:spMkLst>
            <pc:docMk/>
            <pc:sldMk cId="867260471" sldId="472"/>
            <ac:spMk id="2" creationId="{9D8E02F6-65A3-6CFD-255F-1BC8E5A26A10}"/>
          </ac:spMkLst>
        </pc:spChg>
        <pc:spChg chg="mod">
          <ac:chgData name="Brice Gogué-Meunier" userId="0d14b2f8b916df3b" providerId="LiveId" clId="{895BD119-35B5-4A99-98A4-1A225B6CD31D}" dt="2025-06-12T12:16:28.727" v="533" actId="20577"/>
          <ac:spMkLst>
            <pc:docMk/>
            <pc:sldMk cId="867260471" sldId="472"/>
            <ac:spMk id="3" creationId="{F3B7050F-24A5-1B0B-6466-E6948A52ADBB}"/>
          </ac:spMkLst>
        </pc:spChg>
      </pc:sldChg>
      <pc:sldChg chg="modSp mod">
        <pc:chgData name="Brice Gogué-Meunier" userId="0d14b2f8b916df3b" providerId="LiveId" clId="{895BD119-35B5-4A99-98A4-1A225B6CD31D}" dt="2025-06-12T13:36:50.911" v="867" actId="20577"/>
        <pc:sldMkLst>
          <pc:docMk/>
          <pc:sldMk cId="1287120746" sldId="473"/>
        </pc:sldMkLst>
        <pc:spChg chg="mod">
          <ac:chgData name="Brice Gogué-Meunier" userId="0d14b2f8b916df3b" providerId="LiveId" clId="{895BD119-35B5-4A99-98A4-1A225B6CD31D}" dt="2025-06-12T13:36:50.911" v="867" actId="20577"/>
          <ac:spMkLst>
            <pc:docMk/>
            <pc:sldMk cId="1287120746" sldId="473"/>
            <ac:spMk id="6" creationId="{613594E4-88D9-AE3E-CE76-15E2E53AE3E7}"/>
          </ac:spMkLst>
        </pc:spChg>
      </pc:sldChg>
      <pc:sldChg chg="modSp add mod modNotesTx">
        <pc:chgData name="Brice Gogué-Meunier" userId="0d14b2f8b916df3b" providerId="LiveId" clId="{895BD119-35B5-4A99-98A4-1A225B6CD31D}" dt="2025-06-12T12:19:25.208" v="558" actId="20577"/>
        <pc:sldMkLst>
          <pc:docMk/>
          <pc:sldMk cId="2479994927" sldId="484"/>
        </pc:sldMkLst>
        <pc:spChg chg="mod">
          <ac:chgData name="Brice Gogué-Meunier" userId="0d14b2f8b916df3b" providerId="LiveId" clId="{895BD119-35B5-4A99-98A4-1A225B6CD31D}" dt="2025-06-12T12:16:13.254" v="527" actId="20577"/>
          <ac:spMkLst>
            <pc:docMk/>
            <pc:sldMk cId="2479994927" sldId="484"/>
            <ac:spMk id="2" creationId="{C57A8D8B-303C-6D4B-B61F-A070A6DD9932}"/>
          </ac:spMkLst>
        </pc:spChg>
        <pc:spChg chg="mod">
          <ac:chgData name="Brice Gogué-Meunier" userId="0d14b2f8b916df3b" providerId="LiveId" clId="{895BD119-35B5-4A99-98A4-1A225B6CD31D}" dt="2025-06-12T12:16:15.861" v="528" actId="20577"/>
          <ac:spMkLst>
            <pc:docMk/>
            <pc:sldMk cId="2479994927" sldId="484"/>
            <ac:spMk id="3" creationId="{1A29E898-914E-FD75-898D-ED17D6B8990D}"/>
          </ac:spMkLst>
        </pc:spChg>
      </pc:sldChg>
      <pc:sldChg chg="delSp modSp add mod">
        <pc:chgData name="Brice Gogué-Meunier" userId="0d14b2f8b916df3b" providerId="LiveId" clId="{895BD119-35B5-4A99-98A4-1A225B6CD31D}" dt="2025-06-12T12:24:29.775" v="633" actId="14100"/>
        <pc:sldMkLst>
          <pc:docMk/>
          <pc:sldMk cId="2679870387" sldId="485"/>
        </pc:sldMkLst>
        <pc:spChg chg="mod">
          <ac:chgData name="Brice Gogué-Meunier" userId="0d14b2f8b916df3b" providerId="LiveId" clId="{895BD119-35B5-4A99-98A4-1A225B6CD31D}" dt="2025-06-12T12:24:29.775" v="633" actId="14100"/>
          <ac:spMkLst>
            <pc:docMk/>
            <pc:sldMk cId="2679870387" sldId="485"/>
            <ac:spMk id="2" creationId="{8CDB2F20-7F2E-EC4C-0965-D952F4B2C387}"/>
          </ac:spMkLst>
        </pc:spChg>
        <pc:graphicFrameChg chg="del modGraphic">
          <ac:chgData name="Brice Gogué-Meunier" userId="0d14b2f8b916df3b" providerId="LiveId" clId="{895BD119-35B5-4A99-98A4-1A225B6CD31D}" dt="2025-06-12T12:23:39.059" v="589" actId="478"/>
          <ac:graphicFrameMkLst>
            <pc:docMk/>
            <pc:sldMk cId="2679870387" sldId="485"/>
            <ac:graphicFrameMk id="8" creationId="{29A9E595-0E98-2F72-687E-D9E68CF4FF55}"/>
          </ac:graphicFrameMkLst>
        </pc:graphicFrameChg>
      </pc:sldChg>
      <pc:sldChg chg="add">
        <pc:chgData name="Brice Gogué-Meunier" userId="0d14b2f8b916df3b" providerId="LiveId" clId="{895BD119-35B5-4A99-98A4-1A225B6CD31D}" dt="2025-06-12T12:28:06.227" v="636" actId="2890"/>
        <pc:sldMkLst>
          <pc:docMk/>
          <pc:sldMk cId="107128394" sldId="486"/>
        </pc:sldMkLst>
      </pc:sldChg>
      <pc:sldChg chg="add del">
        <pc:chgData name="Brice Gogué-Meunier" userId="0d14b2f8b916df3b" providerId="LiveId" clId="{895BD119-35B5-4A99-98A4-1A225B6CD31D}" dt="2025-06-12T12:27:55.766" v="635" actId="2890"/>
        <pc:sldMkLst>
          <pc:docMk/>
          <pc:sldMk cId="2502473165" sldId="486"/>
        </pc:sldMkLst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72162518" sldId="487"/>
        </pc:sldMkLst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1822685717" sldId="488"/>
        </pc:sldMkLst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1246342497" sldId="489"/>
        </pc:sldMkLst>
      </pc:sldChg>
      <pc:sldChg chg="addSp delSp modSp add mod delAnim">
        <pc:chgData name="Brice Gogué-Meunier" userId="0d14b2f8b916df3b" providerId="LiveId" clId="{895BD119-35B5-4A99-98A4-1A225B6CD31D}" dt="2025-06-12T13:49:18.664" v="952" actId="478"/>
        <pc:sldMkLst>
          <pc:docMk/>
          <pc:sldMk cId="2846377261" sldId="489"/>
        </pc:sldMkLst>
        <pc:spChg chg="add del mod">
          <ac:chgData name="Brice Gogué-Meunier" userId="0d14b2f8b916df3b" providerId="LiveId" clId="{895BD119-35B5-4A99-98A4-1A225B6CD31D}" dt="2025-06-12T13:49:18.664" v="952" actId="478"/>
          <ac:spMkLst>
            <pc:docMk/>
            <pc:sldMk cId="2846377261" sldId="489"/>
            <ac:spMk id="2" creationId="{ED5737F9-A504-44F9-8898-92A6D74EDDC3}"/>
          </ac:spMkLst>
        </pc:spChg>
        <pc:spChg chg="del mod">
          <ac:chgData name="Brice Gogué-Meunier" userId="0d14b2f8b916df3b" providerId="LiveId" clId="{895BD119-35B5-4A99-98A4-1A225B6CD31D}" dt="2025-06-12T13:49:16.342" v="951" actId="478"/>
          <ac:spMkLst>
            <pc:docMk/>
            <pc:sldMk cId="2846377261" sldId="489"/>
            <ac:spMk id="13" creationId="{7A8992C2-D947-52CE-3BF9-22FC38CF5E6C}"/>
          </ac:spMkLst>
        </pc:spChg>
        <pc:graphicFrameChg chg="del mod modGraphic">
          <ac:chgData name="Brice Gogué-Meunier" userId="0d14b2f8b916df3b" providerId="LiveId" clId="{895BD119-35B5-4A99-98A4-1A225B6CD31D}" dt="2025-06-12T13:49:13.440" v="950" actId="478"/>
          <ac:graphicFrameMkLst>
            <pc:docMk/>
            <pc:sldMk cId="2846377261" sldId="489"/>
            <ac:graphicFrameMk id="14" creationId="{476C12E0-2B11-8C8E-4783-426540560D2F}"/>
          </ac:graphicFrameMkLst>
        </pc:graphicFrameChg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2924253899" sldId="490"/>
        </pc:sldMkLst>
      </pc:sldChg>
      <pc:sldChg chg="add">
        <pc:chgData name="Brice Gogué-Meunier" userId="0d14b2f8b916df3b" providerId="LiveId" clId="{895BD119-35B5-4A99-98A4-1A225B6CD31D}" dt="2025-06-12T13:02:36.862" v="768" actId="2890"/>
        <pc:sldMkLst>
          <pc:docMk/>
          <pc:sldMk cId="3769260316" sldId="490"/>
        </pc:sldMkLst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3183212257" sldId="491"/>
        </pc:sldMkLst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1267859872" sldId="492"/>
        </pc:sldMkLst>
      </pc:sldChg>
      <pc:sldChg chg="addSp delSp modSp add mod delAnim modAnim">
        <pc:chgData name="Brice Gogué-Meunier" userId="0d14b2f8b916df3b" providerId="LiveId" clId="{895BD119-35B5-4A99-98A4-1A225B6CD31D}" dt="2025-06-12T14:12:12.943" v="1098" actId="14100"/>
        <pc:sldMkLst>
          <pc:docMk/>
          <pc:sldMk cId="1675312892" sldId="492"/>
        </pc:sldMkLst>
        <pc:spChg chg="mod">
          <ac:chgData name="Brice Gogué-Meunier" userId="0d14b2f8b916df3b" providerId="LiveId" clId="{895BD119-35B5-4A99-98A4-1A225B6CD31D}" dt="2025-06-12T14:12:12.943" v="1098" actId="14100"/>
          <ac:spMkLst>
            <pc:docMk/>
            <pc:sldMk cId="1675312892" sldId="492"/>
            <ac:spMk id="2" creationId="{6584EEC0-4612-77BD-411B-409E20D758F9}"/>
          </ac:spMkLst>
        </pc:spChg>
        <pc:spChg chg="mod">
          <ac:chgData name="Brice Gogué-Meunier" userId="0d14b2f8b916df3b" providerId="LiveId" clId="{895BD119-35B5-4A99-98A4-1A225B6CD31D}" dt="2025-06-12T14:12:10.482" v="1097" actId="14100"/>
          <ac:spMkLst>
            <pc:docMk/>
            <pc:sldMk cId="1675312892" sldId="492"/>
            <ac:spMk id="13" creationId="{EC708E1B-5089-64D7-0FD0-CA92A444B1E1}"/>
          </ac:spMkLst>
        </pc:spChg>
        <pc:spChg chg="del">
          <ac:chgData name="Brice Gogué-Meunier" userId="0d14b2f8b916df3b" providerId="LiveId" clId="{895BD119-35B5-4A99-98A4-1A225B6CD31D}" dt="2025-06-12T13:49:32.589" v="963" actId="478"/>
          <ac:spMkLst>
            <pc:docMk/>
            <pc:sldMk cId="1675312892" sldId="492"/>
            <ac:spMk id="24" creationId="{383A3728-2E50-274D-CEE7-B1EB626AFB10}"/>
          </ac:spMkLst>
        </pc:spChg>
        <pc:spChg chg="del">
          <ac:chgData name="Brice Gogué-Meunier" userId="0d14b2f8b916df3b" providerId="LiveId" clId="{895BD119-35B5-4A99-98A4-1A225B6CD31D}" dt="2025-06-12T13:49:24.924" v="957" actId="478"/>
          <ac:spMkLst>
            <pc:docMk/>
            <pc:sldMk cId="1675312892" sldId="492"/>
            <ac:spMk id="29" creationId="{623A89AD-0240-F866-F853-6D1A30D40EAE}"/>
          </ac:spMkLst>
        </pc:spChg>
        <pc:graphicFrameChg chg="mod modGraphic">
          <ac:chgData name="Brice Gogué-Meunier" userId="0d14b2f8b916df3b" providerId="LiveId" clId="{895BD119-35B5-4A99-98A4-1A225B6CD31D}" dt="2025-06-12T14:09:11.291" v="1009" actId="14734"/>
          <ac:graphicFrameMkLst>
            <pc:docMk/>
            <pc:sldMk cId="1675312892" sldId="492"/>
            <ac:graphicFrameMk id="14" creationId="{A67F94A4-1449-4932-93A4-639774D27330}"/>
          </ac:graphicFrameMkLst>
        </pc:graphicFrameChg>
        <pc:picChg chg="add mod">
          <ac:chgData name="Brice Gogué-Meunier" userId="0d14b2f8b916df3b" providerId="LiveId" clId="{895BD119-35B5-4A99-98A4-1A225B6CD31D}" dt="2025-06-12T14:09:04.245" v="1005" actId="1076"/>
          <ac:picMkLst>
            <pc:docMk/>
            <pc:sldMk cId="1675312892" sldId="492"/>
            <ac:picMk id="3" creationId="{2D6590D0-0BA8-A6D1-8F76-F7A7CBFD22F0}"/>
          </ac:picMkLst>
        </pc:picChg>
        <pc:picChg chg="add mod">
          <ac:chgData name="Brice Gogué-Meunier" userId="0d14b2f8b916df3b" providerId="LiveId" clId="{895BD119-35B5-4A99-98A4-1A225B6CD31D}" dt="2025-06-12T14:09:34.349" v="1013" actId="1076"/>
          <ac:picMkLst>
            <pc:docMk/>
            <pc:sldMk cId="1675312892" sldId="492"/>
            <ac:picMk id="6" creationId="{D19008D1-41A8-C9B5-598B-954DE6A38FE6}"/>
          </ac:picMkLst>
        </pc:picChg>
        <pc:picChg chg="add mod">
          <ac:chgData name="Brice Gogué-Meunier" userId="0d14b2f8b916df3b" providerId="LiveId" clId="{895BD119-35B5-4A99-98A4-1A225B6CD31D}" dt="2025-06-12T14:09:25.720" v="1011" actId="1076"/>
          <ac:picMkLst>
            <pc:docMk/>
            <pc:sldMk cId="1675312892" sldId="492"/>
            <ac:picMk id="7" creationId="{B81E5673-60E7-2375-A716-314CBC68ED16}"/>
          </ac:picMkLst>
        </pc:picChg>
        <pc:picChg chg="add mod">
          <ac:chgData name="Brice Gogué-Meunier" userId="0d14b2f8b916df3b" providerId="LiveId" clId="{895BD119-35B5-4A99-98A4-1A225B6CD31D}" dt="2025-06-12T14:09:28.807" v="1012" actId="1076"/>
          <ac:picMkLst>
            <pc:docMk/>
            <pc:sldMk cId="1675312892" sldId="492"/>
            <ac:picMk id="8" creationId="{AA7728B1-4B7F-D23C-B1BE-981668D98798}"/>
          </ac:picMkLst>
        </pc:picChg>
        <pc:picChg chg="add mod">
          <ac:chgData name="Brice Gogué-Meunier" userId="0d14b2f8b916df3b" providerId="LiveId" clId="{895BD119-35B5-4A99-98A4-1A225B6CD31D}" dt="2025-06-12T14:09:14.360" v="1010" actId="1076"/>
          <ac:picMkLst>
            <pc:docMk/>
            <pc:sldMk cId="1675312892" sldId="492"/>
            <ac:picMk id="9" creationId="{7106DBFA-791A-E484-A024-6EC0D494FDC6}"/>
          </ac:picMkLst>
        </pc:picChg>
        <pc:picChg chg="add mod">
          <ac:chgData name="Brice Gogué-Meunier" userId="0d14b2f8b916df3b" providerId="LiveId" clId="{895BD119-35B5-4A99-98A4-1A225B6CD31D}" dt="2025-06-12T14:09:38.893" v="1014" actId="1076"/>
          <ac:picMkLst>
            <pc:docMk/>
            <pc:sldMk cId="1675312892" sldId="492"/>
            <ac:picMk id="10" creationId="{4ACC5A81-C2BD-42C7-93AE-12E3B5AB75B1}"/>
          </ac:picMkLst>
        </pc:picChg>
        <pc:picChg chg="del">
          <ac:chgData name="Brice Gogué-Meunier" userId="0d14b2f8b916df3b" providerId="LiveId" clId="{895BD119-35B5-4A99-98A4-1A225B6CD31D}" dt="2025-06-12T13:49:21.728" v="953" actId="478"/>
          <ac:picMkLst>
            <pc:docMk/>
            <pc:sldMk cId="1675312892" sldId="492"/>
            <ac:picMk id="16" creationId="{68137234-263E-613C-8E05-36EA8E42F7B9}"/>
          </ac:picMkLst>
        </pc:picChg>
        <pc:picChg chg="del">
          <ac:chgData name="Brice Gogué-Meunier" userId="0d14b2f8b916df3b" providerId="LiveId" clId="{895BD119-35B5-4A99-98A4-1A225B6CD31D}" dt="2025-06-12T13:49:22.028" v="954" actId="478"/>
          <ac:picMkLst>
            <pc:docMk/>
            <pc:sldMk cId="1675312892" sldId="492"/>
            <ac:picMk id="20" creationId="{653D98E8-BE56-DAF5-D77D-A3690FE5A0DA}"/>
          </ac:picMkLst>
        </pc:picChg>
        <pc:picChg chg="del">
          <ac:chgData name="Brice Gogué-Meunier" userId="0d14b2f8b916df3b" providerId="LiveId" clId="{895BD119-35B5-4A99-98A4-1A225B6CD31D}" dt="2025-06-12T13:49:22.941" v="955" actId="478"/>
          <ac:picMkLst>
            <pc:docMk/>
            <pc:sldMk cId="1675312892" sldId="492"/>
            <ac:picMk id="22" creationId="{94612B91-9BAA-26A7-7F18-4E0608F350DB}"/>
          </ac:picMkLst>
        </pc:picChg>
        <pc:cxnChg chg="del mod">
          <ac:chgData name="Brice Gogué-Meunier" userId="0d14b2f8b916df3b" providerId="LiveId" clId="{895BD119-35B5-4A99-98A4-1A225B6CD31D}" dt="2025-06-12T13:49:32.589" v="963" actId="478"/>
          <ac:cxnSpMkLst>
            <pc:docMk/>
            <pc:sldMk cId="1675312892" sldId="492"/>
            <ac:cxnSpMk id="25" creationId="{557A299F-412A-E17E-38B7-C98540505F7A}"/>
          </ac:cxnSpMkLst>
        </pc:cxnChg>
        <pc:cxnChg chg="del mod">
          <ac:chgData name="Brice Gogué-Meunier" userId="0d14b2f8b916df3b" providerId="LiveId" clId="{895BD119-35B5-4A99-98A4-1A225B6CD31D}" dt="2025-06-12T13:49:23.798" v="956" actId="478"/>
          <ac:cxnSpMkLst>
            <pc:docMk/>
            <pc:sldMk cId="1675312892" sldId="492"/>
            <ac:cxnSpMk id="30" creationId="{CEBB00BC-1D57-B891-1B7A-E0C5AABF4E9B}"/>
          </ac:cxnSpMkLst>
        </pc:cxnChg>
      </pc:sldChg>
      <pc:sldChg chg="add del replId">
        <pc:chgData name="Brice Gogué-Meunier" userId="0d14b2f8b916df3b" providerId="LiveId" clId="{895BD119-35B5-4A99-98A4-1A225B6CD31D}" dt="2025-06-12T12:27:55.766" v="635" actId="2890"/>
        <pc:sldMkLst>
          <pc:docMk/>
          <pc:sldMk cId="157812954" sldId="493"/>
        </pc:sldMkLst>
      </pc:sldChg>
    </pc:docChg>
  </pc:docChgLst>
  <pc:docChgLst>
    <pc:chgData name="Sofian Archambault" userId="db12d9d74e99a5d3" providerId="Windows Live" clId="Web-{1A4F0F5B-AD59-56F2-D9D9-6C3E036031F6}"/>
    <pc:docChg chg="modSld">
      <pc:chgData name="Sofian Archambault" userId="db12d9d74e99a5d3" providerId="Windows Live" clId="Web-{1A4F0F5B-AD59-56F2-D9D9-6C3E036031F6}" dt="2025-05-16T11:31:48.448" v="1" actId="1076"/>
      <pc:docMkLst>
        <pc:docMk/>
      </pc:docMkLst>
      <pc:sldChg chg="modSp">
        <pc:chgData name="Sofian Archambault" userId="db12d9d74e99a5d3" providerId="Windows Live" clId="Web-{1A4F0F5B-AD59-56F2-D9D9-6C3E036031F6}" dt="2025-05-16T11:31:48.448" v="1" actId="1076"/>
        <pc:sldMkLst>
          <pc:docMk/>
          <pc:sldMk cId="994995662" sldId="382"/>
        </pc:sldMkLst>
      </pc:sldChg>
    </pc:docChg>
  </pc:docChgLst>
  <pc:docChgLst>
    <pc:chgData name="Sofian Archambault" userId="db12d9d74e99a5d3" providerId="Windows Live" clId="Web-{617EFE5B-A8EA-8267-2C15-2D80E623729C}"/>
    <pc:docChg chg="addSld modSld sldOrd">
      <pc:chgData name="Sofian Archambault" userId="db12d9d74e99a5d3" providerId="Windows Live" clId="Web-{617EFE5B-A8EA-8267-2C15-2D80E623729C}" dt="2025-04-03T07:20:15.835" v="444"/>
      <pc:docMkLst>
        <pc:docMk/>
      </pc:docMkLst>
      <pc:sldChg chg="modSp">
        <pc:chgData name="Sofian Archambault" userId="db12d9d74e99a5d3" providerId="Windows Live" clId="Web-{617EFE5B-A8EA-8267-2C15-2D80E623729C}" dt="2025-04-03T07:18:00.024" v="442" actId="20577"/>
        <pc:sldMkLst>
          <pc:docMk/>
          <pc:sldMk cId="172212905" sldId="289"/>
        </pc:sldMkLst>
      </pc:sldChg>
      <pc:sldChg chg="addSp delSp modSp new">
        <pc:chgData name="Sofian Archambault" userId="db12d9d74e99a5d3" providerId="Windows Live" clId="Web-{617EFE5B-A8EA-8267-2C15-2D80E623729C}" dt="2025-04-03T07:10:57.572" v="441" actId="20577"/>
        <pc:sldMkLst>
          <pc:docMk/>
          <pc:sldMk cId="3034560890" sldId="353"/>
        </pc:sldMkLst>
      </pc:sldChg>
      <pc:sldChg chg="ord">
        <pc:chgData name="Sofian Archambault" userId="db12d9d74e99a5d3" providerId="Windows Live" clId="Web-{617EFE5B-A8EA-8267-2C15-2D80E623729C}" dt="2025-04-03T07:20:15.835" v="444"/>
        <pc:sldMkLst>
          <pc:docMk/>
          <pc:sldMk cId="2327109782" sldId="354"/>
        </pc:sldMkLst>
      </pc:sldChg>
    </pc:docChg>
  </pc:docChgLst>
  <pc:docChgLst>
    <pc:chgData name="Ndéye Fatou FALL" userId="198cc104da85ffbb" providerId="Windows Live" clId="Web-{FA7047D2-D6C8-0271-2BC2-E0E8382B902A}"/>
    <pc:docChg chg="modSld">
      <pc:chgData name="Ndéye Fatou FALL" userId="198cc104da85ffbb" providerId="Windows Live" clId="Web-{FA7047D2-D6C8-0271-2BC2-E0E8382B902A}" dt="2025-03-24T19:32:35.637" v="5" actId="20577"/>
      <pc:docMkLst>
        <pc:docMk/>
      </pc:docMkLst>
      <pc:sldChg chg="modSp">
        <pc:chgData name="Ndéye Fatou FALL" userId="198cc104da85ffbb" providerId="Windows Live" clId="Web-{FA7047D2-D6C8-0271-2BC2-E0E8382B902A}" dt="2025-03-24T19:32:35.637" v="5" actId="20577"/>
        <pc:sldMkLst>
          <pc:docMk/>
          <pc:sldMk cId="2535149947" sldId="273"/>
        </pc:sldMkLst>
      </pc:sldChg>
    </pc:docChg>
  </pc:docChgLst>
  <pc:docChgLst>
    <pc:chgData name="Sofian Archambault" userId="db12d9d74e99a5d3" providerId="Windows Live" clId="Web-{3F57F50A-C196-D8C9-4ECF-F877779EABAC}"/>
    <pc:docChg chg="addSld modSld">
      <pc:chgData name="Sofian Archambault" userId="db12d9d74e99a5d3" providerId="Windows Live" clId="Web-{3F57F50A-C196-D8C9-4ECF-F877779EABAC}" dt="2025-03-25T07:43:45.870" v="46" actId="1076"/>
      <pc:docMkLst>
        <pc:docMk/>
      </pc:docMkLst>
      <pc:sldChg chg="addSp delSp modSp">
        <pc:chgData name="Sofian Archambault" userId="db12d9d74e99a5d3" providerId="Windows Live" clId="Web-{3F57F50A-C196-D8C9-4ECF-F877779EABAC}" dt="2025-03-25T07:43:22.025" v="41"/>
        <pc:sldMkLst>
          <pc:docMk/>
          <pc:sldMk cId="3611869455" sldId="275"/>
        </pc:sldMkLst>
      </pc:sldChg>
      <pc:sldChg chg="addSp delSp modSp add replId">
        <pc:chgData name="Sofian Archambault" userId="db12d9d74e99a5d3" providerId="Windows Live" clId="Web-{3F57F50A-C196-D8C9-4ECF-F877779EABAC}" dt="2025-03-25T07:43:45.870" v="46" actId="1076"/>
        <pc:sldMkLst>
          <pc:docMk/>
          <pc:sldMk cId="3162718394" sldId="295"/>
        </pc:sldMkLst>
      </pc:sldChg>
    </pc:docChg>
  </pc:docChgLst>
  <pc:docChgLst>
    <pc:chgData name="Coco B." userId="2f810c6f01a863e8" providerId="Windows Live" clId="Web-{50273CAC-5439-A5FD-289F-80D6F62A3222}"/>
    <pc:docChg chg="modSld">
      <pc:chgData name="Coco B." userId="2f810c6f01a863e8" providerId="Windows Live" clId="Web-{50273CAC-5439-A5FD-289F-80D6F62A3222}" dt="2025-05-15T09:48:49.517" v="3" actId="1076"/>
      <pc:docMkLst>
        <pc:docMk/>
      </pc:docMkLst>
      <pc:sldChg chg="modSp">
        <pc:chgData name="Coco B." userId="2f810c6f01a863e8" providerId="Windows Live" clId="Web-{50273CAC-5439-A5FD-289F-80D6F62A3222}" dt="2025-05-15T09:48:03.610" v="1" actId="14100"/>
        <pc:sldMkLst>
          <pc:docMk/>
          <pc:sldMk cId="693549375" sldId="354"/>
        </pc:sldMkLst>
      </pc:sldChg>
      <pc:sldChg chg="modSp">
        <pc:chgData name="Coco B." userId="2f810c6f01a863e8" providerId="Windows Live" clId="Web-{50273CAC-5439-A5FD-289F-80D6F62A3222}" dt="2025-05-15T09:48:49.517" v="3" actId="1076"/>
        <pc:sldMkLst>
          <pc:docMk/>
          <pc:sldMk cId="3496971638" sldId="362"/>
        </pc:sldMkLst>
      </pc:sldChg>
    </pc:docChg>
  </pc:docChgLst>
  <pc:docChgLst>
    <pc:chgData name="Coco B." userId="2f810c6f01a863e8" providerId="Windows Live" clId="Web-{173C1617-C00F-7B61-80DA-CFC1D26FAF45}"/>
    <pc:docChg chg="addSld delSld modSld sldOrd">
      <pc:chgData name="Coco B." userId="2f810c6f01a863e8" providerId="Windows Live" clId="Web-{173C1617-C00F-7B61-80DA-CFC1D26FAF45}" dt="2025-06-11T09:56:56.651" v="373" actId="1076"/>
      <pc:docMkLst>
        <pc:docMk/>
      </pc:docMkLst>
      <pc:sldChg chg="delSp modSp">
        <pc:chgData name="Coco B." userId="2f810c6f01a863e8" providerId="Windows Live" clId="Web-{173C1617-C00F-7B61-80DA-CFC1D26FAF45}" dt="2025-06-11T09:17:16.335" v="20"/>
        <pc:sldMkLst>
          <pc:docMk/>
          <pc:sldMk cId="1044064143" sldId="343"/>
        </pc:sldMkLst>
        <pc:spChg chg="del mod">
          <ac:chgData name="Coco B." userId="2f810c6f01a863e8" providerId="Windows Live" clId="Web-{173C1617-C00F-7B61-80DA-CFC1D26FAF45}" dt="2025-06-11T09:17:16.335" v="20"/>
          <ac:spMkLst>
            <pc:docMk/>
            <pc:sldMk cId="1044064143" sldId="343"/>
            <ac:spMk id="6" creationId="{5C687896-D239-A9F1-15C9-BB7B7459E8E2}"/>
          </ac:spMkLst>
        </pc:spChg>
      </pc:sldChg>
      <pc:sldChg chg="addSp delSp modSp">
        <pc:chgData name="Coco B." userId="2f810c6f01a863e8" providerId="Windows Live" clId="Web-{173C1617-C00F-7B61-80DA-CFC1D26FAF45}" dt="2025-06-11T09:53:25.708" v="336" actId="20577"/>
        <pc:sldMkLst>
          <pc:docMk/>
          <pc:sldMk cId="3949621363" sldId="347"/>
        </pc:sldMkLst>
        <pc:spChg chg="mod">
          <ac:chgData name="Coco B." userId="2f810c6f01a863e8" providerId="Windows Live" clId="Web-{173C1617-C00F-7B61-80DA-CFC1D26FAF45}" dt="2025-06-11T09:24:46.847" v="245" actId="20577"/>
          <ac:spMkLst>
            <pc:docMk/>
            <pc:sldMk cId="3949621363" sldId="347"/>
            <ac:spMk id="5" creationId="{B3993214-78B4-F09B-AC11-E8DFD348E126}"/>
          </ac:spMkLst>
        </pc:spChg>
        <pc:spChg chg="mod">
          <ac:chgData name="Coco B." userId="2f810c6f01a863e8" providerId="Windows Live" clId="Web-{173C1617-C00F-7B61-80DA-CFC1D26FAF45}" dt="2025-06-11T09:24:35.847" v="236" actId="20577"/>
          <ac:spMkLst>
            <pc:docMk/>
            <pc:sldMk cId="3949621363" sldId="347"/>
            <ac:spMk id="7" creationId="{EFFB3850-CEE6-BFF2-1E99-01051D67B317}"/>
          </ac:spMkLst>
        </pc:spChg>
        <pc:spChg chg="add mod">
          <ac:chgData name="Coco B." userId="2f810c6f01a863e8" providerId="Windows Live" clId="Web-{173C1617-C00F-7B61-80DA-CFC1D26FAF45}" dt="2025-06-11T09:53:11.239" v="320" actId="1076"/>
          <ac:spMkLst>
            <pc:docMk/>
            <pc:sldMk cId="3949621363" sldId="347"/>
            <ac:spMk id="9" creationId="{C84FDA20-ED93-0D7B-DB8E-24EFE0731733}"/>
          </ac:spMkLst>
        </pc:spChg>
        <pc:spChg chg="add mod">
          <ac:chgData name="Coco B." userId="2f810c6f01a863e8" providerId="Windows Live" clId="Web-{173C1617-C00F-7B61-80DA-CFC1D26FAF45}" dt="2025-06-11T09:53:25.708" v="336" actId="20577"/>
          <ac:spMkLst>
            <pc:docMk/>
            <pc:sldMk cId="3949621363" sldId="347"/>
            <ac:spMk id="10" creationId="{1B6CFB77-3896-37B5-9475-5A3800112651}"/>
          </ac:spMkLst>
        </pc:spChg>
        <pc:picChg chg="del">
          <ac:chgData name="Coco B." userId="2f810c6f01a863e8" providerId="Windows Live" clId="Web-{173C1617-C00F-7B61-80DA-CFC1D26FAF45}" dt="2025-06-11T09:24:01.252" v="232"/>
          <ac:picMkLst>
            <pc:docMk/>
            <pc:sldMk cId="3949621363" sldId="347"/>
            <ac:picMk id="2" creationId="{5D2450BA-BC20-A3DE-F297-560BD3C86DDE}"/>
          </ac:picMkLst>
        </pc:picChg>
        <pc:picChg chg="add del mod">
          <ac:chgData name="Coco B." userId="2f810c6f01a863e8" providerId="Windows Live" clId="Web-{173C1617-C00F-7B61-80DA-CFC1D26FAF45}" dt="2025-06-11T09:51:40.346" v="258"/>
          <ac:picMkLst>
            <pc:docMk/>
            <pc:sldMk cId="3949621363" sldId="347"/>
            <ac:picMk id="3" creationId="{7A0417A8-D13D-630B-3860-BC98FE44233F}"/>
          </ac:picMkLst>
        </pc:picChg>
        <pc:picChg chg="add mod">
          <ac:chgData name="Coco B." userId="2f810c6f01a863e8" providerId="Windows Live" clId="Web-{173C1617-C00F-7B61-80DA-CFC1D26FAF45}" dt="2025-06-11T09:51:53.706" v="265" actId="1076"/>
          <ac:picMkLst>
            <pc:docMk/>
            <pc:sldMk cId="3949621363" sldId="347"/>
            <ac:picMk id="6" creationId="{0816FDED-D957-3BCE-8597-EC969DD64CC2}"/>
          </ac:picMkLst>
        </pc:picChg>
        <pc:picChg chg="add mod">
          <ac:chgData name="Coco B." userId="2f810c6f01a863e8" providerId="Windows Live" clId="Web-{173C1617-C00F-7B61-80DA-CFC1D26FAF45}" dt="2025-06-11T09:51:57.924" v="267" actId="1076"/>
          <ac:picMkLst>
            <pc:docMk/>
            <pc:sldMk cId="3949621363" sldId="347"/>
            <ac:picMk id="8" creationId="{E07F4922-2520-5416-2A2F-44BFA508A0D6}"/>
          </ac:picMkLst>
        </pc:picChg>
      </pc:sldChg>
      <pc:sldChg chg="delSp">
        <pc:chgData name="Coco B." userId="2f810c6f01a863e8" providerId="Windows Live" clId="Web-{173C1617-C00F-7B61-80DA-CFC1D26FAF45}" dt="2025-06-11T09:19:45.948" v="29"/>
        <pc:sldMkLst>
          <pc:docMk/>
          <pc:sldMk cId="3649690743" sldId="372"/>
        </pc:sldMkLst>
        <pc:picChg chg="del">
          <ac:chgData name="Coco B." userId="2f810c6f01a863e8" providerId="Windows Live" clId="Web-{173C1617-C00F-7B61-80DA-CFC1D26FAF45}" dt="2025-06-11T09:19:45.948" v="29"/>
          <ac:picMkLst>
            <pc:docMk/>
            <pc:sldMk cId="3649690743" sldId="372"/>
            <ac:picMk id="3" creationId="{E6AE659E-7BF0-4301-264F-F3F343792AA3}"/>
          </ac:picMkLst>
        </pc:picChg>
      </pc:sldChg>
      <pc:sldChg chg="addSp delSp modSp">
        <pc:chgData name="Coco B." userId="2f810c6f01a863e8" providerId="Windows Live" clId="Web-{173C1617-C00F-7B61-80DA-CFC1D26FAF45}" dt="2025-06-11T09:16:38.209" v="17" actId="1076"/>
        <pc:sldMkLst>
          <pc:docMk/>
          <pc:sldMk cId="3537097721" sldId="378"/>
        </pc:sldMkLst>
        <pc:picChg chg="del">
          <ac:chgData name="Coco B." userId="2f810c6f01a863e8" providerId="Windows Live" clId="Web-{173C1617-C00F-7B61-80DA-CFC1D26FAF45}" dt="2025-06-11T09:13:02.328" v="1"/>
          <ac:picMkLst>
            <pc:docMk/>
            <pc:sldMk cId="3537097721" sldId="378"/>
            <ac:picMk id="2" creationId="{984AABEA-D899-735A-4D08-59ED61895E83}"/>
          </ac:picMkLst>
        </pc:picChg>
        <pc:picChg chg="mod">
          <ac:chgData name="Coco B." userId="2f810c6f01a863e8" providerId="Windows Live" clId="Web-{173C1617-C00F-7B61-80DA-CFC1D26FAF45}" dt="2025-06-11T09:16:38.209" v="17" actId="1076"/>
          <ac:picMkLst>
            <pc:docMk/>
            <pc:sldMk cId="3537097721" sldId="378"/>
            <ac:picMk id="3" creationId="{32AA7ED2-C2DF-8ED4-FD0C-715DDD74E1CB}"/>
          </ac:picMkLst>
        </pc:picChg>
        <pc:picChg chg="add mod ord">
          <ac:chgData name="Coco B." userId="2f810c6f01a863e8" providerId="Windows Live" clId="Web-{173C1617-C00F-7B61-80DA-CFC1D26FAF45}" dt="2025-06-11T09:16:22.927" v="14"/>
          <ac:picMkLst>
            <pc:docMk/>
            <pc:sldMk cId="3537097721" sldId="378"/>
            <ac:picMk id="6" creationId="{5C7CA73E-CF4B-2EEC-57C2-DA6BBFBD2662}"/>
          </ac:picMkLst>
        </pc:picChg>
      </pc:sldChg>
      <pc:sldChg chg="delSp">
        <pc:chgData name="Coco B." userId="2f810c6f01a863e8" providerId="Windows Live" clId="Web-{173C1617-C00F-7B61-80DA-CFC1D26FAF45}" dt="2025-06-11T09:20:06.527" v="34"/>
        <pc:sldMkLst>
          <pc:docMk/>
          <pc:sldMk cId="2275080762" sldId="383"/>
        </pc:sldMkLst>
        <pc:picChg chg="del">
          <ac:chgData name="Coco B." userId="2f810c6f01a863e8" providerId="Windows Live" clId="Web-{173C1617-C00F-7B61-80DA-CFC1D26FAF45}" dt="2025-06-11T09:20:06.527" v="34"/>
          <ac:picMkLst>
            <pc:docMk/>
            <pc:sldMk cId="2275080762" sldId="383"/>
            <ac:picMk id="2" creationId="{5548E80D-6795-2929-C434-A6A0895CF5D7}"/>
          </ac:picMkLst>
        </pc:picChg>
      </pc:sldChg>
      <pc:sldChg chg="delSp">
        <pc:chgData name="Coco B." userId="2f810c6f01a863e8" providerId="Windows Live" clId="Web-{173C1617-C00F-7B61-80DA-CFC1D26FAF45}" dt="2025-06-11T09:19:51.449" v="30"/>
        <pc:sldMkLst>
          <pc:docMk/>
          <pc:sldMk cId="1187774059" sldId="414"/>
        </pc:sldMkLst>
        <pc:picChg chg="del">
          <ac:chgData name="Coco B." userId="2f810c6f01a863e8" providerId="Windows Live" clId="Web-{173C1617-C00F-7B61-80DA-CFC1D26FAF45}" dt="2025-06-11T09:19:51.449" v="30"/>
          <ac:picMkLst>
            <pc:docMk/>
            <pc:sldMk cId="1187774059" sldId="414"/>
            <ac:picMk id="3" creationId="{638D8A2D-B289-52E9-0F02-908E2DC6CB20}"/>
          </ac:picMkLst>
        </pc:picChg>
      </pc:sldChg>
      <pc:sldChg chg="addSp delSp modSp">
        <pc:chgData name="Coco B." userId="2f810c6f01a863e8" providerId="Windows Live" clId="Web-{173C1617-C00F-7B61-80DA-CFC1D26FAF45}" dt="2025-06-11T09:20:01.949" v="33"/>
        <pc:sldMkLst>
          <pc:docMk/>
          <pc:sldMk cId="1472412180" sldId="415"/>
        </pc:sldMkLst>
        <pc:spChg chg="add del mod">
          <ac:chgData name="Coco B." userId="2f810c6f01a863e8" providerId="Windows Live" clId="Web-{173C1617-C00F-7B61-80DA-CFC1D26FAF45}" dt="2025-06-11T09:20:01.949" v="33"/>
          <ac:spMkLst>
            <pc:docMk/>
            <pc:sldMk cId="1472412180" sldId="415"/>
            <ac:spMk id="6" creationId="{A6A92D71-3F88-BD3D-C19E-85ACB56C16F9}"/>
          </ac:spMkLst>
        </pc:spChg>
        <pc:spChg chg="del">
          <ac:chgData name="Coco B." userId="2f810c6f01a863e8" providerId="Windows Live" clId="Web-{173C1617-C00F-7B61-80DA-CFC1D26FAF45}" dt="2025-06-11T09:19:57.824" v="32"/>
          <ac:spMkLst>
            <pc:docMk/>
            <pc:sldMk cId="1472412180" sldId="415"/>
            <ac:spMk id="8" creationId="{1486A608-6906-56B5-5EE8-A300237578E0}"/>
          </ac:spMkLst>
        </pc:spChg>
        <pc:picChg chg="del">
          <ac:chgData name="Coco B." userId="2f810c6f01a863e8" providerId="Windows Live" clId="Web-{173C1617-C00F-7B61-80DA-CFC1D26FAF45}" dt="2025-06-11T09:19:54.277" v="31"/>
          <ac:picMkLst>
            <pc:docMk/>
            <pc:sldMk cId="1472412180" sldId="415"/>
            <ac:picMk id="2" creationId="{F4606141-15E6-322A-EFAF-21C7ED34ABD7}"/>
          </ac:picMkLst>
        </pc:picChg>
      </pc:sldChg>
      <pc:sldChg chg="add del replId">
        <pc:chgData name="Coco B." userId="2f810c6f01a863e8" providerId="Windows Live" clId="Web-{173C1617-C00F-7B61-80DA-CFC1D26FAF45}" dt="2025-06-11T09:19:38.729" v="28"/>
        <pc:sldMkLst>
          <pc:docMk/>
          <pc:sldMk cId="2803927748" sldId="429"/>
        </pc:sldMkLst>
      </pc:sldChg>
      <pc:sldChg chg="add del replId">
        <pc:chgData name="Coco B." userId="2f810c6f01a863e8" providerId="Windows Live" clId="Web-{173C1617-C00F-7B61-80DA-CFC1D26FAF45}" dt="2025-06-11T09:19:38.729" v="27"/>
        <pc:sldMkLst>
          <pc:docMk/>
          <pc:sldMk cId="2280915898" sldId="430"/>
        </pc:sldMkLst>
      </pc:sldChg>
      <pc:sldChg chg="add del replId">
        <pc:chgData name="Coco B." userId="2f810c6f01a863e8" providerId="Windows Live" clId="Web-{173C1617-C00F-7B61-80DA-CFC1D26FAF45}" dt="2025-06-11T09:19:38.729" v="26"/>
        <pc:sldMkLst>
          <pc:docMk/>
          <pc:sldMk cId="719663218" sldId="431"/>
        </pc:sldMkLst>
      </pc:sldChg>
      <pc:sldChg chg="add del replId">
        <pc:chgData name="Coco B." userId="2f810c6f01a863e8" providerId="Windows Live" clId="Web-{173C1617-C00F-7B61-80DA-CFC1D26FAF45}" dt="2025-06-11T09:19:38.714" v="25"/>
        <pc:sldMkLst>
          <pc:docMk/>
          <pc:sldMk cId="2598908997" sldId="432"/>
        </pc:sldMkLst>
      </pc:sldChg>
      <pc:sldChg chg="addSp delSp modSp new ord">
        <pc:chgData name="Coco B." userId="2f810c6f01a863e8" providerId="Windows Live" clId="Web-{173C1617-C00F-7B61-80DA-CFC1D26FAF45}" dt="2025-06-11T09:56:56.651" v="373" actId="1076"/>
        <pc:sldMkLst>
          <pc:docMk/>
          <pc:sldMk cId="3864764411" sldId="432"/>
        </pc:sldMkLst>
        <pc:spChg chg="del">
          <ac:chgData name="Coco B." userId="2f810c6f01a863e8" providerId="Windows Live" clId="Web-{173C1617-C00F-7B61-80DA-CFC1D26FAF45}" dt="2025-06-11T09:54:56.648" v="342"/>
          <ac:spMkLst>
            <pc:docMk/>
            <pc:sldMk cId="3864764411" sldId="432"/>
            <ac:spMk id="2" creationId="{B9D096BD-692B-7BF3-7C8C-7C36F973CA97}"/>
          </ac:spMkLst>
        </pc:spChg>
        <pc:spChg chg="del">
          <ac:chgData name="Coco B." userId="2f810c6f01a863e8" providerId="Windows Live" clId="Web-{173C1617-C00F-7B61-80DA-CFC1D26FAF45}" dt="2025-06-11T09:55:03.430" v="345"/>
          <ac:spMkLst>
            <pc:docMk/>
            <pc:sldMk cId="3864764411" sldId="432"/>
            <ac:spMk id="3" creationId="{2011D24E-0515-6C62-EDED-B85F29C50EE3}"/>
          </ac:spMkLst>
        </pc:spChg>
        <pc:spChg chg="add del mod">
          <ac:chgData name="Coco B." userId="2f810c6f01a863e8" providerId="Windows Live" clId="Web-{173C1617-C00F-7B61-80DA-CFC1D26FAF45}" dt="2025-06-11T09:54:55.617" v="341"/>
          <ac:spMkLst>
            <pc:docMk/>
            <pc:sldMk cId="3864764411" sldId="432"/>
            <ac:spMk id="6" creationId="{73B13AA3-0EB1-8237-D0B0-AE7675108486}"/>
          </ac:spMkLst>
        </pc:spChg>
        <pc:spChg chg="add mod">
          <ac:chgData name="Coco B." userId="2f810c6f01a863e8" providerId="Windows Live" clId="Web-{173C1617-C00F-7B61-80DA-CFC1D26FAF45}" dt="2025-06-11T09:55:21.508" v="371" actId="20577"/>
          <ac:spMkLst>
            <pc:docMk/>
            <pc:sldMk cId="3864764411" sldId="432"/>
            <ac:spMk id="8" creationId="{B09C9BA4-0527-378C-D5D2-B951057CF394}"/>
          </ac:spMkLst>
        </pc:spChg>
        <pc:picChg chg="add mod">
          <ac:chgData name="Coco B." userId="2f810c6f01a863e8" providerId="Windows Live" clId="Web-{173C1617-C00F-7B61-80DA-CFC1D26FAF45}" dt="2025-06-11T09:56:56.651" v="373" actId="1076"/>
          <ac:picMkLst>
            <pc:docMk/>
            <pc:sldMk cId="3864764411" sldId="432"/>
            <ac:picMk id="9" creationId="{0DBC4417-95FD-003E-E2F8-4DA1A1D0A350}"/>
          </ac:picMkLst>
        </pc:picChg>
      </pc:sldChg>
    </pc:docChg>
  </pc:docChgLst>
  <pc:docChgLst>
    <pc:chgData name="Akram Atouile" userId="d54f35c6555e4497" providerId="Windows Live" clId="Web-{81E1FD01-48D9-D3CD-2026-B28B4DB58898}"/>
    <pc:docChg chg="modSld">
      <pc:chgData name="Akram Atouile" userId="d54f35c6555e4497" providerId="Windows Live" clId="Web-{81E1FD01-48D9-D3CD-2026-B28B4DB58898}" dt="2025-05-16T09:10:21.733" v="49"/>
      <pc:docMkLst>
        <pc:docMk/>
      </pc:docMkLst>
      <pc:sldChg chg="modSp">
        <pc:chgData name="Akram Atouile" userId="d54f35c6555e4497" providerId="Windows Live" clId="Web-{81E1FD01-48D9-D3CD-2026-B28B4DB58898}" dt="2025-05-16T09:08:25.433" v="1" actId="20577"/>
        <pc:sldMkLst>
          <pc:docMk/>
          <pc:sldMk cId="2527532607" sldId="352"/>
        </pc:sldMkLst>
      </pc:sldChg>
    </pc:docChg>
  </pc:docChgLst>
  <pc:docChgLst>
    <pc:chgData name="Sofian Archambault" userId="db12d9d74e99a5d3" providerId="Windows Live" clId="Web-{BEDF3153-E465-A174-D876-6ACA912025D7}"/>
    <pc:docChg chg="modSld">
      <pc:chgData name="Sofian Archambault" userId="db12d9d74e99a5d3" providerId="Windows Live" clId="Web-{BEDF3153-E465-A174-D876-6ACA912025D7}" dt="2025-05-15T09:51:33.033" v="85" actId="1076"/>
      <pc:docMkLst>
        <pc:docMk/>
      </pc:docMkLst>
      <pc:sldChg chg="addSp modSp">
        <pc:chgData name="Sofian Archambault" userId="db12d9d74e99a5d3" providerId="Windows Live" clId="Web-{BEDF3153-E465-A174-D876-6ACA912025D7}" dt="2025-05-15T09:46:25.731" v="65"/>
        <pc:sldMkLst>
          <pc:docMk/>
          <pc:sldMk cId="693549375" sldId="354"/>
        </pc:sldMkLst>
      </pc:sldChg>
      <pc:sldChg chg="addSp delSp modSp">
        <pc:chgData name="Sofian Archambault" userId="db12d9d74e99a5d3" providerId="Windows Live" clId="Web-{BEDF3153-E465-A174-D876-6ACA912025D7}" dt="2025-05-15T09:51:33.033" v="85" actId="1076"/>
        <pc:sldMkLst>
          <pc:docMk/>
          <pc:sldMk cId="2502052164" sldId="376"/>
        </pc:sldMkLst>
      </pc:sldChg>
    </pc:docChg>
  </pc:docChgLst>
  <pc:docChgLst>
    <pc:chgData name="TIM GRUGRU" userId="f4d65a87c7acd407" providerId="Windows Live" clId="Web-{7A3C495C-9C14-0398-F0BD-46CB1A76ECF1}"/>
    <pc:docChg chg="addSld delSld modSld">
      <pc:chgData name="TIM GRUGRU" userId="f4d65a87c7acd407" providerId="Windows Live" clId="Web-{7A3C495C-9C14-0398-F0BD-46CB1A76ECF1}" dt="2025-04-03T07:43:19.817" v="663" actId="20577"/>
      <pc:docMkLst>
        <pc:docMk/>
      </pc:docMkLst>
      <pc:sldChg chg="modNotes">
        <pc:chgData name="TIM GRUGRU" userId="f4d65a87c7acd407" providerId="Windows Live" clId="Web-{7A3C495C-9C14-0398-F0BD-46CB1A76ECF1}" dt="2025-04-03T06:12:00.167" v="2"/>
        <pc:sldMkLst>
          <pc:docMk/>
          <pc:sldMk cId="2363859236" sldId="256"/>
        </pc:sldMkLst>
      </pc:sldChg>
      <pc:sldChg chg="modNotes">
        <pc:chgData name="TIM GRUGRU" userId="f4d65a87c7acd407" providerId="Windows Live" clId="Web-{7A3C495C-9C14-0398-F0BD-46CB1A76ECF1}" dt="2025-04-03T06:12:15.605" v="13"/>
        <pc:sldMkLst>
          <pc:docMk/>
          <pc:sldMk cId="362002222" sldId="278"/>
        </pc:sldMkLst>
      </pc:sldChg>
      <pc:sldChg chg="addSp delSp modSp">
        <pc:chgData name="TIM GRUGRU" userId="f4d65a87c7acd407" providerId="Windows Live" clId="Web-{7A3C495C-9C14-0398-F0BD-46CB1A76ECF1}" dt="2025-04-03T07:06:30.251" v="213"/>
        <pc:sldMkLst>
          <pc:docMk/>
          <pc:sldMk cId="3242581762" sldId="283"/>
        </pc:sldMkLst>
      </pc:sldChg>
      <pc:sldChg chg="addSp modSp new">
        <pc:chgData name="TIM GRUGRU" userId="f4d65a87c7acd407" providerId="Windows Live" clId="Web-{7A3C495C-9C14-0398-F0BD-46CB1A76ECF1}" dt="2025-04-03T07:43:19.817" v="663" actId="20577"/>
        <pc:sldMkLst>
          <pc:docMk/>
          <pc:sldMk cId="374081642" sldId="350"/>
        </pc:sldMkLst>
      </pc:sldChg>
      <pc:sldChg chg="addSp delSp modSp new del">
        <pc:chgData name="TIM GRUGRU" userId="f4d65a87c7acd407" providerId="Windows Live" clId="Web-{7A3C495C-9C14-0398-F0BD-46CB1A76ECF1}" dt="2025-04-03T07:38:22.875" v="654"/>
        <pc:sldMkLst>
          <pc:docMk/>
          <pc:sldMk cId="1576408937" sldId="355"/>
        </pc:sldMkLst>
      </pc:sldChg>
    </pc:docChg>
  </pc:docChgLst>
  <pc:docChgLst>
    <pc:chgData name="Coco B." userId="2f810c6f01a863e8" providerId="Windows Live" clId="Web-{E57A1D23-3AC3-B5E4-040D-A3324EDD776A}"/>
    <pc:docChg chg="addSld modSld">
      <pc:chgData name="Coco B." userId="2f810c6f01a863e8" providerId="Windows Live" clId="Web-{E57A1D23-3AC3-B5E4-040D-A3324EDD776A}" dt="2025-05-15T09:15:16.204" v="253" actId="14100"/>
      <pc:docMkLst>
        <pc:docMk/>
      </pc:docMkLst>
      <pc:sldChg chg="addSp delSp modSp add replId">
        <pc:chgData name="Coco B." userId="2f810c6f01a863e8" providerId="Windows Live" clId="Web-{E57A1D23-3AC3-B5E4-040D-A3324EDD776A}" dt="2025-05-15T09:15:16.204" v="253" actId="14100"/>
        <pc:sldMkLst>
          <pc:docMk/>
          <pc:sldMk cId="3649690743" sldId="372"/>
        </pc:sldMkLst>
      </pc:sldChg>
    </pc:docChg>
  </pc:docChgLst>
  <pc:docChgLst>
    <pc:chgData name="Elyas Arfaoui" userId="b68ce78a2a4adbb6" providerId="Windows Live" clId="Web-{3EA512C2-0711-19F1-75BC-8881E9A57DED}"/>
    <pc:docChg chg="modSld">
      <pc:chgData name="Elyas Arfaoui" userId="b68ce78a2a4adbb6" providerId="Windows Live" clId="Web-{3EA512C2-0711-19F1-75BC-8881E9A57DED}" dt="2025-04-02T20:23:42.852" v="6"/>
      <pc:docMkLst>
        <pc:docMk/>
      </pc:docMkLst>
      <pc:sldChg chg="delSp modSp">
        <pc:chgData name="Elyas Arfaoui" userId="b68ce78a2a4adbb6" providerId="Windows Live" clId="Web-{3EA512C2-0711-19F1-75BC-8881E9A57DED}" dt="2025-04-02T20:22:39.913" v="3"/>
        <pc:sldMkLst>
          <pc:docMk/>
          <pc:sldMk cId="2713301952" sldId="301"/>
        </pc:sldMkLst>
      </pc:sldChg>
      <pc:sldChg chg="addSp delSp modSp">
        <pc:chgData name="Elyas Arfaoui" userId="b68ce78a2a4adbb6" providerId="Windows Live" clId="Web-{3EA512C2-0711-19F1-75BC-8881E9A57DED}" dt="2025-04-02T20:23:42.852" v="6"/>
        <pc:sldMkLst>
          <pc:docMk/>
          <pc:sldMk cId="2591527463" sldId="314"/>
        </pc:sldMkLst>
      </pc:sldChg>
    </pc:docChg>
  </pc:docChgLst>
  <pc:docChgLst>
    <pc:chgData name="Ndéye Fatou FALL" userId="198cc104da85ffbb" providerId="Windows Live" clId="Web-{18313C8F-6AC7-31AC-05C7-7D736CE8775B}"/>
    <pc:docChg chg="modSld">
      <pc:chgData name="Ndéye Fatou FALL" userId="198cc104da85ffbb" providerId="Windows Live" clId="Web-{18313C8F-6AC7-31AC-05C7-7D736CE8775B}" dt="2025-04-03T07:08:51.074" v="17" actId="1076"/>
      <pc:docMkLst>
        <pc:docMk/>
      </pc:docMkLst>
      <pc:sldChg chg="modSp">
        <pc:chgData name="Ndéye Fatou FALL" userId="198cc104da85ffbb" providerId="Windows Live" clId="Web-{18313C8F-6AC7-31AC-05C7-7D736CE8775B}" dt="2025-04-03T06:41:27.240" v="11" actId="1076"/>
        <pc:sldMkLst>
          <pc:docMk/>
          <pc:sldMk cId="2535149947" sldId="273"/>
        </pc:sldMkLst>
      </pc:sldChg>
      <pc:sldChg chg="addSp modSp">
        <pc:chgData name="Ndéye Fatou FALL" userId="198cc104da85ffbb" providerId="Windows Live" clId="Web-{18313C8F-6AC7-31AC-05C7-7D736CE8775B}" dt="2025-04-03T06:45:19.672" v="12"/>
        <pc:sldMkLst>
          <pc:docMk/>
          <pc:sldMk cId="3331397184" sldId="342"/>
        </pc:sldMkLst>
      </pc:sldChg>
      <pc:sldChg chg="modSp">
        <pc:chgData name="Ndéye Fatou FALL" userId="198cc104da85ffbb" providerId="Windows Live" clId="Web-{18313C8F-6AC7-31AC-05C7-7D736CE8775B}" dt="2025-04-03T07:08:51.074" v="17" actId="1076"/>
        <pc:sldMkLst>
          <pc:docMk/>
          <pc:sldMk cId="3421107791" sldId="345"/>
        </pc:sldMkLst>
      </pc:sldChg>
      <pc:sldChg chg="modSp">
        <pc:chgData name="Ndéye Fatou FALL" userId="198cc104da85ffbb" providerId="Windows Live" clId="Web-{18313C8F-6AC7-31AC-05C7-7D736CE8775B}" dt="2025-04-03T06:12:16.527" v="0" actId="1076"/>
        <pc:sldMkLst>
          <pc:docMk/>
          <pc:sldMk cId="1899851710" sldId="346"/>
        </pc:sldMkLst>
      </pc:sldChg>
    </pc:docChg>
  </pc:docChgLst>
  <pc:docChgLst>
    <pc:chgData name="Elyas Arfaoui" userId="b68ce78a2a4adbb6" providerId="Windows Live" clId="Web-{0B4A19D2-DDCF-C5D3-AB53-283373A3CBF5}"/>
    <pc:docChg chg="modSld">
      <pc:chgData name="Elyas Arfaoui" userId="b68ce78a2a4adbb6" providerId="Windows Live" clId="Web-{0B4A19D2-DDCF-C5D3-AB53-283373A3CBF5}" dt="2025-04-03T07:59:40.816" v="7" actId="14100"/>
      <pc:docMkLst>
        <pc:docMk/>
      </pc:docMkLst>
      <pc:sldChg chg="addSp modSp">
        <pc:chgData name="Elyas Arfaoui" userId="b68ce78a2a4adbb6" providerId="Windows Live" clId="Web-{0B4A19D2-DDCF-C5D3-AB53-283373A3CBF5}" dt="2025-04-03T07:59:40.816" v="7" actId="14100"/>
        <pc:sldMkLst>
          <pc:docMk/>
          <pc:sldMk cId="1950941612" sldId="299"/>
        </pc:sldMkLst>
      </pc:sldChg>
    </pc:docChg>
  </pc:docChgLst>
  <pc:docChgLst>
    <pc:chgData name="Brice Gogué-Meunier" userId="0d14b2f8b916df3b" providerId="Windows Live" clId="Web-{660F49DB-BC66-7149-BE37-7B686037C1F0}"/>
    <pc:docChg chg="addSld delSld modSld sldOrd">
      <pc:chgData name="Brice Gogué-Meunier" userId="0d14b2f8b916df3b" providerId="Windows Live" clId="Web-{660F49DB-BC66-7149-BE37-7B686037C1F0}" dt="2025-05-16T08:48:01.680" v="8"/>
      <pc:docMkLst>
        <pc:docMk/>
      </pc:docMkLst>
      <pc:sldChg chg="mod modShow">
        <pc:chgData name="Brice Gogué-Meunier" userId="0d14b2f8b916df3b" providerId="Windows Live" clId="Web-{660F49DB-BC66-7149-BE37-7B686037C1F0}" dt="2025-05-16T08:48:01.680" v="8"/>
        <pc:sldMkLst>
          <pc:docMk/>
          <pc:sldMk cId="3698156763" sldId="264"/>
        </pc:sldMkLst>
      </pc:sldChg>
      <pc:sldChg chg="modSp">
        <pc:chgData name="Brice Gogué-Meunier" userId="0d14b2f8b916df3b" providerId="Windows Live" clId="Web-{660F49DB-BC66-7149-BE37-7B686037C1F0}" dt="2025-05-16T08:40:46.431" v="6" actId="1076"/>
        <pc:sldMkLst>
          <pc:docMk/>
          <pc:sldMk cId="4073058889" sldId="341"/>
        </pc:sldMkLst>
        <pc:spChg chg="mod">
          <ac:chgData name="Brice Gogué-Meunier" userId="0d14b2f8b916df3b" providerId="Windows Live" clId="Web-{660F49DB-BC66-7149-BE37-7B686037C1F0}" dt="2025-05-16T08:40:46.431" v="6" actId="1076"/>
          <ac:spMkLst>
            <pc:docMk/>
            <pc:sldMk cId="4073058889" sldId="341"/>
            <ac:spMk id="6" creationId="{5DE74A98-A506-B5A6-715C-46D61677C6C9}"/>
          </ac:spMkLst>
        </pc:spChg>
      </pc:sldChg>
      <pc:sldChg chg="modSp">
        <pc:chgData name="Brice Gogué-Meunier" userId="0d14b2f8b916df3b" providerId="Windows Live" clId="Web-{660F49DB-BC66-7149-BE37-7B686037C1F0}" dt="2025-05-16T08:44:52.049" v="7" actId="20577"/>
        <pc:sldMkLst>
          <pc:docMk/>
          <pc:sldMk cId="111913299" sldId="402"/>
        </pc:sldMkLst>
      </pc:sldChg>
      <pc:sldChg chg="ord">
        <pc:chgData name="Brice Gogué-Meunier" userId="0d14b2f8b916df3b" providerId="Windows Live" clId="Web-{660F49DB-BC66-7149-BE37-7B686037C1F0}" dt="2025-05-16T08:37:56.034" v="1"/>
        <pc:sldMkLst>
          <pc:docMk/>
          <pc:sldMk cId="3187047366" sldId="410"/>
        </pc:sldMkLst>
      </pc:sldChg>
      <pc:sldChg chg="new del">
        <pc:chgData name="Brice Gogué-Meunier" userId="0d14b2f8b916df3b" providerId="Windows Live" clId="Web-{660F49DB-BC66-7149-BE37-7B686037C1F0}" dt="2025-05-16T08:40:26.149" v="3"/>
        <pc:sldMkLst>
          <pc:docMk/>
          <pc:sldMk cId="2831316391" sldId="411"/>
        </pc:sldMkLst>
      </pc:sldChg>
    </pc:docChg>
  </pc:docChgLst>
  <pc:docChgLst>
    <pc:chgData name="sarah hadi" userId="93ee62a5e095bd60" providerId="Windows Live" clId="Web-{316B4ACB-6D38-3680-14D4-C4A602A63E6F}"/>
    <pc:docChg chg="modSld">
      <pc:chgData name="sarah hadi" userId="93ee62a5e095bd60" providerId="Windows Live" clId="Web-{316B4ACB-6D38-3680-14D4-C4A602A63E6F}" dt="2025-04-03T06:46:17.004" v="1"/>
      <pc:docMkLst>
        <pc:docMk/>
      </pc:docMkLst>
      <pc:sldChg chg="modSp">
        <pc:chgData name="sarah hadi" userId="93ee62a5e095bd60" providerId="Windows Live" clId="Web-{316B4ACB-6D38-3680-14D4-C4A602A63E6F}" dt="2025-04-03T06:46:17.004" v="1"/>
        <pc:sldMkLst>
          <pc:docMk/>
          <pc:sldMk cId="3331397184" sldId="342"/>
        </pc:sldMkLst>
      </pc:sldChg>
    </pc:docChg>
  </pc:docChgLst>
  <pc:docChgLst>
    <pc:chgData name="Baptiste Monget" userId="dcb48374e8be4b16" providerId="LiveId" clId="{E539CBEE-67AF-4F1D-ADA2-F0CAD55D7BB9}"/>
    <pc:docChg chg="undo custSel addSld delSld modSld sldOrd addSection delSection modSection">
      <pc:chgData name="Baptiste Monget" userId="dcb48374e8be4b16" providerId="LiveId" clId="{E539CBEE-67AF-4F1D-ADA2-F0CAD55D7BB9}" dt="2025-06-12T14:08:04.210" v="2819" actId="1076"/>
      <pc:docMkLst>
        <pc:docMk/>
      </pc:docMkLst>
      <pc:sldChg chg="addSp delSp modSp mod">
        <pc:chgData name="Baptiste Monget" userId="dcb48374e8be4b16" providerId="LiveId" clId="{E539CBEE-67AF-4F1D-ADA2-F0CAD55D7BB9}" dt="2025-06-12T08:43:50.177" v="844" actId="478"/>
        <pc:sldMkLst>
          <pc:docMk/>
          <pc:sldMk cId="4235611116" sldId="257"/>
        </pc:sldMkLst>
        <pc:spChg chg="mod">
          <ac:chgData name="Baptiste Monget" userId="dcb48374e8be4b16" providerId="LiveId" clId="{E539CBEE-67AF-4F1D-ADA2-F0CAD55D7BB9}" dt="2025-06-12T08:04:53.467" v="598" actId="1036"/>
          <ac:spMkLst>
            <pc:docMk/>
            <pc:sldMk cId="4235611116" sldId="257"/>
            <ac:spMk id="3" creationId="{0B6D3142-068F-E926-767F-71E4569F40B4}"/>
          </ac:spMkLst>
        </pc:spChg>
        <pc:spChg chg="mod">
          <ac:chgData name="Baptiste Monget" userId="dcb48374e8be4b16" providerId="LiveId" clId="{E539CBEE-67AF-4F1D-ADA2-F0CAD55D7BB9}" dt="2025-06-12T08:05:17.526" v="640" actId="1076"/>
          <ac:spMkLst>
            <pc:docMk/>
            <pc:sldMk cId="4235611116" sldId="257"/>
            <ac:spMk id="4" creationId="{A4010B52-A9AD-B73E-47CE-88306E64E52B}"/>
          </ac:spMkLst>
        </pc:spChg>
        <pc:spChg chg="mod">
          <ac:chgData name="Baptiste Monget" userId="dcb48374e8be4b16" providerId="LiveId" clId="{E539CBEE-67AF-4F1D-ADA2-F0CAD55D7BB9}" dt="2025-06-12T08:04:57.570" v="613" actId="1036"/>
          <ac:spMkLst>
            <pc:docMk/>
            <pc:sldMk cId="4235611116" sldId="257"/>
            <ac:spMk id="5" creationId="{182F7D70-EAF8-8B3F-DC8B-3C1A898ECDE8}"/>
          </ac:spMkLst>
        </pc:spChg>
        <pc:spChg chg="mod">
          <ac:chgData name="Baptiste Monget" userId="dcb48374e8be4b16" providerId="LiveId" clId="{E539CBEE-67AF-4F1D-ADA2-F0CAD55D7BB9}" dt="2025-06-12T08:05:02.203" v="636" actId="1036"/>
          <ac:spMkLst>
            <pc:docMk/>
            <pc:sldMk cId="4235611116" sldId="257"/>
            <ac:spMk id="6" creationId="{6571E421-DA78-17B3-36D9-C9B4C7C6D1A8}"/>
          </ac:spMkLst>
        </pc:spChg>
        <pc:spChg chg="add del mod">
          <ac:chgData name="Baptiste Monget" userId="dcb48374e8be4b16" providerId="LiveId" clId="{E539CBEE-67AF-4F1D-ADA2-F0CAD55D7BB9}" dt="2025-06-12T08:04:48.328" v="582" actId="21"/>
          <ac:spMkLst>
            <pc:docMk/>
            <pc:sldMk cId="4235611116" sldId="257"/>
            <ac:spMk id="7" creationId="{72769C28-FF46-808A-E5C1-E6C9370590F1}"/>
          </ac:spMkLst>
        </pc:spChg>
        <pc:spChg chg="mod">
          <ac:chgData name="Baptiste Monget" userId="dcb48374e8be4b16" providerId="LiveId" clId="{E539CBEE-67AF-4F1D-ADA2-F0CAD55D7BB9}" dt="2025-06-12T08:04:57.570" v="613" actId="1036"/>
          <ac:spMkLst>
            <pc:docMk/>
            <pc:sldMk cId="4235611116" sldId="257"/>
            <ac:spMk id="8" creationId="{8A36DC16-2BA1-1FAF-6BE1-4CB0B60895BD}"/>
          </ac:spMkLst>
        </pc:spChg>
        <pc:spChg chg="mod">
          <ac:chgData name="Baptiste Monget" userId="dcb48374e8be4b16" providerId="LiveId" clId="{E539CBEE-67AF-4F1D-ADA2-F0CAD55D7BB9}" dt="2025-06-12T08:05:02.203" v="636" actId="1036"/>
          <ac:spMkLst>
            <pc:docMk/>
            <pc:sldMk cId="4235611116" sldId="257"/>
            <ac:spMk id="9" creationId="{460C5561-8DE3-E8B3-4AF0-5190EF556BFE}"/>
          </ac:spMkLst>
        </pc:spChg>
        <pc:spChg chg="del mod">
          <ac:chgData name="Baptiste Monget" userId="dcb48374e8be4b16" providerId="LiveId" clId="{E539CBEE-67AF-4F1D-ADA2-F0CAD55D7BB9}" dt="2025-06-12T08:04:48.328" v="582" actId="21"/>
          <ac:spMkLst>
            <pc:docMk/>
            <pc:sldMk cId="4235611116" sldId="257"/>
            <ac:spMk id="10" creationId="{C9F0C2C4-C722-3D1A-F00D-81EFCC8B1FC2}"/>
          </ac:spMkLst>
        </pc:spChg>
        <pc:spChg chg="del mod">
          <ac:chgData name="Baptiste Monget" userId="dcb48374e8be4b16" providerId="LiveId" clId="{E539CBEE-67AF-4F1D-ADA2-F0CAD55D7BB9}" dt="2025-06-12T08:04:48.328" v="582" actId="21"/>
          <ac:spMkLst>
            <pc:docMk/>
            <pc:sldMk cId="4235611116" sldId="257"/>
            <ac:spMk id="11" creationId="{D861E699-7797-8EAF-BF3A-963B1E514790}"/>
          </ac:spMkLst>
        </pc:spChg>
        <pc:spChg chg="add del mod">
          <ac:chgData name="Baptiste Monget" userId="dcb48374e8be4b16" providerId="LiveId" clId="{E539CBEE-67AF-4F1D-ADA2-F0CAD55D7BB9}" dt="2025-06-12T08:04:48.328" v="582" actId="21"/>
          <ac:spMkLst>
            <pc:docMk/>
            <pc:sldMk cId="4235611116" sldId="257"/>
            <ac:spMk id="13" creationId="{590BE395-FA21-EC90-C9A8-82EF7FF9AC8F}"/>
          </ac:spMkLst>
        </pc:spChg>
        <pc:spChg chg="add del mod">
          <ac:chgData name="Baptiste Monget" userId="dcb48374e8be4b16" providerId="LiveId" clId="{E539CBEE-67AF-4F1D-ADA2-F0CAD55D7BB9}" dt="2025-06-12T08:04:48.328" v="582" actId="21"/>
          <ac:spMkLst>
            <pc:docMk/>
            <pc:sldMk cId="4235611116" sldId="257"/>
            <ac:spMk id="14" creationId="{38FEF858-2CC8-B0F2-D252-AAB254888A96}"/>
          </ac:spMkLst>
        </pc:spChg>
        <pc:spChg chg="add del mod">
          <ac:chgData name="Baptiste Monget" userId="dcb48374e8be4b16" providerId="LiveId" clId="{E539CBEE-67AF-4F1D-ADA2-F0CAD55D7BB9}" dt="2025-06-12T08:04:48.328" v="582" actId="21"/>
          <ac:spMkLst>
            <pc:docMk/>
            <pc:sldMk cId="4235611116" sldId="257"/>
            <ac:spMk id="15" creationId="{AE113520-927E-B88A-2393-8B125E656F2F}"/>
          </ac:spMkLst>
        </pc:spChg>
        <pc:spChg chg="add del mod">
          <ac:chgData name="Baptiste Monget" userId="dcb48374e8be4b16" providerId="LiveId" clId="{E539CBEE-67AF-4F1D-ADA2-F0CAD55D7BB9}" dt="2025-06-12T08:43:48.994" v="843" actId="478"/>
          <ac:spMkLst>
            <pc:docMk/>
            <pc:sldMk cId="4235611116" sldId="257"/>
            <ac:spMk id="16" creationId="{C9F0C2C4-C722-3D1A-F00D-81EFCC8B1FC2}"/>
          </ac:spMkLst>
        </pc:spChg>
        <pc:spChg chg="add del mod">
          <ac:chgData name="Baptiste Monget" userId="dcb48374e8be4b16" providerId="LiveId" clId="{E539CBEE-67AF-4F1D-ADA2-F0CAD55D7BB9}" dt="2025-06-12T08:43:50.177" v="844" actId="478"/>
          <ac:spMkLst>
            <pc:docMk/>
            <pc:sldMk cId="4235611116" sldId="257"/>
            <ac:spMk id="17" creationId="{D861E699-7797-8EAF-BF3A-963B1E514790}"/>
          </ac:spMkLst>
        </pc:spChg>
        <pc:spChg chg="add mod">
          <ac:chgData name="Baptiste Monget" userId="dcb48374e8be4b16" providerId="LiveId" clId="{E539CBEE-67AF-4F1D-ADA2-F0CAD55D7BB9}" dt="2025-06-12T08:05:11.707" v="638" actId="1076"/>
          <ac:spMkLst>
            <pc:docMk/>
            <pc:sldMk cId="4235611116" sldId="257"/>
            <ac:spMk id="18" creationId="{72769C28-FF46-808A-E5C1-E6C9370590F1}"/>
          </ac:spMkLst>
        </pc:spChg>
        <pc:spChg chg="add mod">
          <ac:chgData name="Baptiste Monget" userId="dcb48374e8be4b16" providerId="LiveId" clId="{E539CBEE-67AF-4F1D-ADA2-F0CAD55D7BB9}" dt="2025-06-12T08:43:44.148" v="841"/>
          <ac:spMkLst>
            <pc:docMk/>
            <pc:sldMk cId="4235611116" sldId="257"/>
            <ac:spMk id="19" creationId="{590BE395-FA21-EC90-C9A8-82EF7FF9AC8F}"/>
          </ac:spMkLst>
        </pc:spChg>
        <pc:spChg chg="add mod">
          <ac:chgData name="Baptiste Monget" userId="dcb48374e8be4b16" providerId="LiveId" clId="{E539CBEE-67AF-4F1D-ADA2-F0CAD55D7BB9}" dt="2025-06-12T08:05:34.131" v="641" actId="1076"/>
          <ac:spMkLst>
            <pc:docMk/>
            <pc:sldMk cId="4235611116" sldId="257"/>
            <ac:spMk id="20" creationId="{38FEF858-2CC8-B0F2-D252-AAB254888A96}"/>
          </ac:spMkLst>
        </pc:spChg>
        <pc:spChg chg="add mod">
          <ac:chgData name="Baptiste Monget" userId="dcb48374e8be4b16" providerId="LiveId" clId="{E539CBEE-67AF-4F1D-ADA2-F0CAD55D7BB9}" dt="2025-06-12T08:43:47.492" v="842"/>
          <ac:spMkLst>
            <pc:docMk/>
            <pc:sldMk cId="4235611116" sldId="257"/>
            <ac:spMk id="21" creationId="{AE113520-927E-B88A-2393-8B125E656F2F}"/>
          </ac:spMkLst>
        </pc:spChg>
      </pc:sldChg>
      <pc:sldChg chg="del">
        <pc:chgData name="Baptiste Monget" userId="dcb48374e8be4b16" providerId="LiveId" clId="{E539CBEE-67AF-4F1D-ADA2-F0CAD55D7BB9}" dt="2025-06-12T06:51:53.866" v="6" actId="47"/>
        <pc:sldMkLst>
          <pc:docMk/>
          <pc:sldMk cId="3698156763" sldId="264"/>
        </pc:sldMkLst>
      </pc:sldChg>
      <pc:sldChg chg="del">
        <pc:chgData name="Baptiste Monget" userId="dcb48374e8be4b16" providerId="LiveId" clId="{E539CBEE-67AF-4F1D-ADA2-F0CAD55D7BB9}" dt="2025-06-12T06:51:54.639" v="7" actId="47"/>
        <pc:sldMkLst>
          <pc:docMk/>
          <pc:sldMk cId="1782341293" sldId="265"/>
        </pc:sldMkLst>
      </pc:sldChg>
      <pc:sldChg chg="del">
        <pc:chgData name="Baptiste Monget" userId="dcb48374e8be4b16" providerId="LiveId" clId="{E539CBEE-67AF-4F1D-ADA2-F0CAD55D7BB9}" dt="2025-06-12T06:51:53.190" v="5" actId="47"/>
        <pc:sldMkLst>
          <pc:docMk/>
          <pc:sldMk cId="1851983406" sldId="266"/>
        </pc:sldMkLst>
      </pc:sldChg>
      <pc:sldChg chg="del">
        <pc:chgData name="Baptiste Monget" userId="dcb48374e8be4b16" providerId="LiveId" clId="{E539CBEE-67AF-4F1D-ADA2-F0CAD55D7BB9}" dt="2025-06-12T14:05:27.679" v="2809" actId="47"/>
        <pc:sldMkLst>
          <pc:docMk/>
          <pc:sldMk cId="1800076033" sldId="292"/>
        </pc:sldMkLst>
      </pc:sldChg>
      <pc:sldChg chg="del">
        <pc:chgData name="Baptiste Monget" userId="dcb48374e8be4b16" providerId="LiveId" clId="{E539CBEE-67AF-4F1D-ADA2-F0CAD55D7BB9}" dt="2025-06-12T14:03:15.639" v="2808" actId="47"/>
        <pc:sldMkLst>
          <pc:docMk/>
          <pc:sldMk cId="1686505066" sldId="294"/>
        </pc:sldMkLst>
      </pc:sldChg>
      <pc:sldChg chg="del ord">
        <pc:chgData name="Baptiste Monget" userId="dcb48374e8be4b16" providerId="LiveId" clId="{E539CBEE-67AF-4F1D-ADA2-F0CAD55D7BB9}" dt="2025-06-12T14:07:16.818" v="2812" actId="47"/>
        <pc:sldMkLst>
          <pc:docMk/>
          <pc:sldMk cId="2221938611" sldId="297"/>
        </pc:sldMkLst>
      </pc:sldChg>
      <pc:sldChg chg="del">
        <pc:chgData name="Baptiste Monget" userId="dcb48374e8be4b16" providerId="LiveId" clId="{E539CBEE-67AF-4F1D-ADA2-F0CAD55D7BB9}" dt="2025-06-12T07:49:37.834" v="370" actId="47"/>
        <pc:sldMkLst>
          <pc:docMk/>
          <pc:sldMk cId="360776931" sldId="302"/>
        </pc:sldMkLst>
      </pc:sldChg>
      <pc:sldChg chg="delSp add mod delAnim">
        <pc:chgData name="Baptiste Monget" userId="dcb48374e8be4b16" providerId="LiveId" clId="{E539CBEE-67AF-4F1D-ADA2-F0CAD55D7BB9}" dt="2025-06-12T11:51:31.495" v="1749" actId="478"/>
        <pc:sldMkLst>
          <pc:docMk/>
          <pc:sldMk cId="541109412" sldId="313"/>
        </pc:sldMkLst>
        <pc:picChg chg="del">
          <ac:chgData name="Baptiste Monget" userId="dcb48374e8be4b16" providerId="LiveId" clId="{E539CBEE-67AF-4F1D-ADA2-F0CAD55D7BB9}" dt="2025-06-12T11:51:31.495" v="1749" actId="478"/>
          <ac:picMkLst>
            <pc:docMk/>
            <pc:sldMk cId="541109412" sldId="313"/>
            <ac:picMk id="5" creationId="{10C6972E-0E6D-8FDB-B040-FE739E514B3C}"/>
          </ac:picMkLst>
        </pc:picChg>
      </pc:sldChg>
      <pc:sldChg chg="delSp add mod delAnim">
        <pc:chgData name="Baptiste Monget" userId="dcb48374e8be4b16" providerId="LiveId" clId="{E539CBEE-67AF-4F1D-ADA2-F0CAD55D7BB9}" dt="2025-06-12T11:51:36.427" v="1750" actId="478"/>
        <pc:sldMkLst>
          <pc:docMk/>
          <pc:sldMk cId="873203545" sldId="322"/>
        </pc:sldMkLst>
        <pc:picChg chg="del">
          <ac:chgData name="Baptiste Monget" userId="dcb48374e8be4b16" providerId="LiveId" clId="{E539CBEE-67AF-4F1D-ADA2-F0CAD55D7BB9}" dt="2025-06-12T11:51:36.427" v="1750" actId="478"/>
          <ac:picMkLst>
            <pc:docMk/>
            <pc:sldMk cId="873203545" sldId="322"/>
            <ac:picMk id="22" creationId="{65633A02-8D20-43C2-4D4C-01DAB2F5E83E}"/>
          </ac:picMkLst>
        </pc:picChg>
      </pc:sldChg>
      <pc:sldChg chg="modSp del mod">
        <pc:chgData name="Baptiste Monget" userId="dcb48374e8be4b16" providerId="LiveId" clId="{E539CBEE-67AF-4F1D-ADA2-F0CAD55D7BB9}" dt="2025-06-12T08:06:23.711" v="645" actId="47"/>
        <pc:sldMkLst>
          <pc:docMk/>
          <pc:sldMk cId="3979805233" sldId="325"/>
        </pc:sldMkLst>
        <pc:spChg chg="mod">
          <ac:chgData name="Baptiste Monget" userId="dcb48374e8be4b16" providerId="LiveId" clId="{E539CBEE-67AF-4F1D-ADA2-F0CAD55D7BB9}" dt="2025-06-12T06:51:40.528" v="2" actId="13926"/>
          <ac:spMkLst>
            <pc:docMk/>
            <pc:sldMk cId="3979805233" sldId="325"/>
            <ac:spMk id="2" creationId="{42FE8443-34F2-DDB0-2686-19257958F840}"/>
          </ac:spMkLst>
        </pc:spChg>
      </pc:sldChg>
      <pc:sldChg chg="modSp del mod">
        <pc:chgData name="Baptiste Monget" userId="dcb48374e8be4b16" providerId="LiveId" clId="{E539CBEE-67AF-4F1D-ADA2-F0CAD55D7BB9}" dt="2025-06-12T08:06:21.885" v="644" actId="47"/>
        <pc:sldMkLst>
          <pc:docMk/>
          <pc:sldMk cId="4040826943" sldId="328"/>
        </pc:sldMkLst>
        <pc:spChg chg="mod">
          <ac:chgData name="Baptiste Monget" userId="dcb48374e8be4b16" providerId="LiveId" clId="{E539CBEE-67AF-4F1D-ADA2-F0CAD55D7BB9}" dt="2025-06-12T06:51:36.714" v="1" actId="13926"/>
          <ac:spMkLst>
            <pc:docMk/>
            <pc:sldMk cId="4040826943" sldId="328"/>
            <ac:spMk id="2" creationId="{967FACD5-484F-DFC0-4B95-CAC3DB57C7B1}"/>
          </ac:spMkLst>
        </pc:spChg>
      </pc:sldChg>
      <pc:sldChg chg="modSp del mod">
        <pc:chgData name="Baptiste Monget" userId="dcb48374e8be4b16" providerId="LiveId" clId="{E539CBEE-67AF-4F1D-ADA2-F0CAD55D7BB9}" dt="2025-06-12T08:06:26.048" v="647" actId="47"/>
        <pc:sldMkLst>
          <pc:docMk/>
          <pc:sldMk cId="2662341090" sldId="338"/>
        </pc:sldMkLst>
        <pc:spChg chg="mod">
          <ac:chgData name="Baptiste Monget" userId="dcb48374e8be4b16" providerId="LiveId" clId="{E539CBEE-67AF-4F1D-ADA2-F0CAD55D7BB9}" dt="2025-06-12T06:51:48.259" v="4" actId="13926"/>
          <ac:spMkLst>
            <pc:docMk/>
            <pc:sldMk cId="2662341090" sldId="338"/>
            <ac:spMk id="2" creationId="{8B4AB2F4-EB0B-CFF3-4325-F041CF92D22A}"/>
          </ac:spMkLst>
        </pc:spChg>
      </pc:sldChg>
      <pc:sldChg chg="del">
        <pc:chgData name="Baptiste Monget" userId="dcb48374e8be4b16" providerId="LiveId" clId="{E539CBEE-67AF-4F1D-ADA2-F0CAD55D7BB9}" dt="2025-06-12T08:08:01.150" v="659" actId="47"/>
        <pc:sldMkLst>
          <pc:docMk/>
          <pc:sldMk cId="3943123426" sldId="339"/>
        </pc:sldMkLst>
      </pc:sldChg>
      <pc:sldChg chg="addSp modSp mod">
        <pc:chgData name="Baptiste Monget" userId="dcb48374e8be4b16" providerId="LiveId" clId="{E539CBEE-67AF-4F1D-ADA2-F0CAD55D7BB9}" dt="2025-06-12T08:07:01.481" v="652" actId="1076"/>
        <pc:sldMkLst>
          <pc:docMk/>
          <pc:sldMk cId="18552872" sldId="340"/>
        </pc:sldMkLst>
        <pc:spChg chg="add mod">
          <ac:chgData name="Baptiste Monget" userId="dcb48374e8be4b16" providerId="LiveId" clId="{E539CBEE-67AF-4F1D-ADA2-F0CAD55D7BB9}" dt="2025-06-12T08:07:01.481" v="652" actId="1076"/>
          <ac:spMkLst>
            <pc:docMk/>
            <pc:sldMk cId="18552872" sldId="340"/>
            <ac:spMk id="2" creationId="{B084DCD7-E024-ACD9-D593-7ED5EB5347A3}"/>
          </ac:spMkLst>
        </pc:spChg>
        <pc:spChg chg="mod">
          <ac:chgData name="Baptiste Monget" userId="dcb48374e8be4b16" providerId="LiveId" clId="{E539CBEE-67AF-4F1D-ADA2-F0CAD55D7BB9}" dt="2025-06-12T08:06:57.476" v="651" actId="122"/>
          <ac:spMkLst>
            <pc:docMk/>
            <pc:sldMk cId="18552872" sldId="340"/>
            <ac:spMk id="5" creationId="{B37BCA55-F96B-0A74-D3A6-27D2E8AC5CBE}"/>
          </ac:spMkLst>
        </pc:spChg>
      </pc:sldChg>
      <pc:sldChg chg="modSp mod">
        <pc:chgData name="Baptiste Monget" userId="dcb48374e8be4b16" providerId="LiveId" clId="{E539CBEE-67AF-4F1D-ADA2-F0CAD55D7BB9}" dt="2025-06-12T13:48:07.481" v="2807" actId="20577"/>
        <pc:sldMkLst>
          <pc:docMk/>
          <pc:sldMk cId="4073058889" sldId="341"/>
        </pc:sldMkLst>
        <pc:spChg chg="mod">
          <ac:chgData name="Baptiste Monget" userId="dcb48374e8be4b16" providerId="LiveId" clId="{E539CBEE-67AF-4F1D-ADA2-F0CAD55D7BB9}" dt="2025-06-12T13:48:07.481" v="2807" actId="20577"/>
          <ac:spMkLst>
            <pc:docMk/>
            <pc:sldMk cId="4073058889" sldId="341"/>
            <ac:spMk id="6" creationId="{5DE74A98-A506-B5A6-715C-46D61677C6C9}"/>
          </ac:spMkLst>
        </pc:spChg>
      </pc:sldChg>
      <pc:sldChg chg="del">
        <pc:chgData name="Baptiste Monget" userId="dcb48374e8be4b16" providerId="LiveId" clId="{E539CBEE-67AF-4F1D-ADA2-F0CAD55D7BB9}" dt="2025-06-12T08:10:18.033" v="698" actId="47"/>
        <pc:sldMkLst>
          <pc:docMk/>
          <pc:sldMk cId="1044064143" sldId="343"/>
        </pc:sldMkLst>
      </pc:sldChg>
      <pc:sldChg chg="modSp mod">
        <pc:chgData name="Baptiste Monget" userId="dcb48374e8be4b16" providerId="LiveId" clId="{E539CBEE-67AF-4F1D-ADA2-F0CAD55D7BB9}" dt="2025-06-12T06:53:53.209" v="17" actId="33524"/>
        <pc:sldMkLst>
          <pc:docMk/>
          <pc:sldMk cId="1010144482" sldId="344"/>
        </pc:sldMkLst>
        <pc:spChg chg="mod">
          <ac:chgData name="Baptiste Monget" userId="dcb48374e8be4b16" providerId="LiveId" clId="{E539CBEE-67AF-4F1D-ADA2-F0CAD55D7BB9}" dt="2025-06-12T06:52:04.109" v="10" actId="20577"/>
          <ac:spMkLst>
            <pc:docMk/>
            <pc:sldMk cId="1010144482" sldId="344"/>
            <ac:spMk id="5" creationId="{8328751F-1E89-2369-7C3A-BC2BA3F4A375}"/>
          </ac:spMkLst>
        </pc:spChg>
        <pc:spChg chg="mod">
          <ac:chgData name="Baptiste Monget" userId="dcb48374e8be4b16" providerId="LiveId" clId="{E539CBEE-67AF-4F1D-ADA2-F0CAD55D7BB9}" dt="2025-06-12T06:53:53.209" v="17" actId="33524"/>
          <ac:spMkLst>
            <pc:docMk/>
            <pc:sldMk cId="1010144482" sldId="344"/>
            <ac:spMk id="10" creationId="{E4B0A8BA-9503-00DF-6416-F8EE0CF4BAF2}"/>
          </ac:spMkLst>
        </pc:spChg>
      </pc:sldChg>
      <pc:sldChg chg="del">
        <pc:chgData name="Baptiste Monget" userId="dcb48374e8be4b16" providerId="LiveId" clId="{E539CBEE-67AF-4F1D-ADA2-F0CAD55D7BB9}" dt="2025-06-12T06:51:56.720" v="9" actId="47"/>
        <pc:sldMkLst>
          <pc:docMk/>
          <pc:sldMk cId="2209844506" sldId="349"/>
        </pc:sldMkLst>
      </pc:sldChg>
      <pc:sldChg chg="del">
        <pc:chgData name="Baptiste Monget" userId="dcb48374e8be4b16" providerId="LiveId" clId="{E539CBEE-67AF-4F1D-ADA2-F0CAD55D7BB9}" dt="2025-06-12T08:11:12.834" v="715" actId="47"/>
        <pc:sldMkLst>
          <pc:docMk/>
          <pc:sldMk cId="693549375" sldId="354"/>
        </pc:sldMkLst>
      </pc:sldChg>
      <pc:sldChg chg="modSp mod">
        <pc:chgData name="Baptiste Monget" userId="dcb48374e8be4b16" providerId="LiveId" clId="{E539CBEE-67AF-4F1D-ADA2-F0CAD55D7BB9}" dt="2025-06-12T08:14:31.706" v="785" actId="13926"/>
        <pc:sldMkLst>
          <pc:docMk/>
          <pc:sldMk cId="1057532139" sldId="355"/>
        </pc:sldMkLst>
        <pc:spChg chg="mod">
          <ac:chgData name="Baptiste Monget" userId="dcb48374e8be4b16" providerId="LiveId" clId="{E539CBEE-67AF-4F1D-ADA2-F0CAD55D7BB9}" dt="2025-06-12T08:14:31.706" v="785" actId="13926"/>
          <ac:spMkLst>
            <pc:docMk/>
            <pc:sldMk cId="1057532139" sldId="355"/>
            <ac:spMk id="5" creationId="{D2946D8B-9C49-9C57-EE4E-1F29F2DC1F73}"/>
          </ac:spMkLst>
        </pc:spChg>
      </pc:sldChg>
      <pc:sldChg chg="modSp del mod">
        <pc:chgData name="Baptiste Monget" userId="dcb48374e8be4b16" providerId="LiveId" clId="{E539CBEE-67AF-4F1D-ADA2-F0CAD55D7BB9}" dt="2025-06-12T08:11:08.162" v="712" actId="47"/>
        <pc:sldMkLst>
          <pc:docMk/>
          <pc:sldMk cId="1065490629" sldId="363"/>
        </pc:sldMkLst>
        <pc:spChg chg="mod">
          <ac:chgData name="Baptiste Monget" userId="dcb48374e8be4b16" providerId="LiveId" clId="{E539CBEE-67AF-4F1D-ADA2-F0CAD55D7BB9}" dt="2025-06-12T08:10:59.443" v="710" actId="20577"/>
          <ac:spMkLst>
            <pc:docMk/>
            <pc:sldMk cId="1065490629" sldId="363"/>
            <ac:spMk id="3" creationId="{11D717D7-796E-BE94-2534-B5DDCB1BD653}"/>
          </ac:spMkLst>
        </pc:spChg>
      </pc:sldChg>
      <pc:sldChg chg="del">
        <pc:chgData name="Baptiste Monget" userId="dcb48374e8be4b16" providerId="LiveId" clId="{E539CBEE-67AF-4F1D-ADA2-F0CAD55D7BB9}" dt="2025-06-12T08:01:06.568" v="380" actId="47"/>
        <pc:sldMkLst>
          <pc:docMk/>
          <pc:sldMk cId="2242774057" sldId="364"/>
        </pc:sldMkLst>
      </pc:sldChg>
      <pc:sldChg chg="del">
        <pc:chgData name="Baptiste Monget" userId="dcb48374e8be4b16" providerId="LiveId" clId="{E539CBEE-67AF-4F1D-ADA2-F0CAD55D7BB9}" dt="2025-06-12T08:01:07.963" v="381" actId="47"/>
        <pc:sldMkLst>
          <pc:docMk/>
          <pc:sldMk cId="1687751359" sldId="365"/>
        </pc:sldMkLst>
      </pc:sldChg>
      <pc:sldChg chg="modSp">
        <pc:chgData name="Baptiste Monget" userId="dcb48374e8be4b16" providerId="LiveId" clId="{E539CBEE-67AF-4F1D-ADA2-F0CAD55D7BB9}" dt="2025-06-12T12:07:43.982" v="2353"/>
        <pc:sldMkLst>
          <pc:docMk/>
          <pc:sldMk cId="2004824083" sldId="391"/>
        </pc:sldMkLst>
        <pc:spChg chg="mod">
          <ac:chgData name="Baptiste Monget" userId="dcb48374e8be4b16" providerId="LiveId" clId="{E539CBEE-67AF-4F1D-ADA2-F0CAD55D7BB9}" dt="2025-06-12T12:07:43.982" v="2353"/>
          <ac:spMkLst>
            <pc:docMk/>
            <pc:sldMk cId="2004824083" sldId="391"/>
            <ac:spMk id="4" creationId="{4E8F8074-1693-E20D-659C-F96415E5C5E9}"/>
          </ac:spMkLst>
        </pc:spChg>
        <pc:spChg chg="mod">
          <ac:chgData name="Baptiste Monget" userId="dcb48374e8be4b16" providerId="LiveId" clId="{E539CBEE-67AF-4F1D-ADA2-F0CAD55D7BB9}" dt="2025-06-12T12:07:43.982" v="2353"/>
          <ac:spMkLst>
            <pc:docMk/>
            <pc:sldMk cId="2004824083" sldId="391"/>
            <ac:spMk id="6" creationId="{467D9679-836F-2C41-D424-88F358CBE577}"/>
          </ac:spMkLst>
        </pc:spChg>
        <pc:spChg chg="mod">
          <ac:chgData name="Baptiste Monget" userId="dcb48374e8be4b16" providerId="LiveId" clId="{E539CBEE-67AF-4F1D-ADA2-F0CAD55D7BB9}" dt="2025-06-12T12:07:43.982" v="2353"/>
          <ac:spMkLst>
            <pc:docMk/>
            <pc:sldMk cId="2004824083" sldId="391"/>
            <ac:spMk id="7" creationId="{D8BA9018-769A-6C2D-568A-50136261B32B}"/>
          </ac:spMkLst>
        </pc:spChg>
        <pc:spChg chg="mod">
          <ac:chgData name="Baptiste Monget" userId="dcb48374e8be4b16" providerId="LiveId" clId="{E539CBEE-67AF-4F1D-ADA2-F0CAD55D7BB9}" dt="2025-06-12T12:07:43.982" v="2353"/>
          <ac:spMkLst>
            <pc:docMk/>
            <pc:sldMk cId="2004824083" sldId="391"/>
            <ac:spMk id="8" creationId="{A998FAE6-247B-1B20-9EF9-675F091D952F}"/>
          </ac:spMkLst>
        </pc:spChg>
        <pc:spChg chg="mod">
          <ac:chgData name="Baptiste Monget" userId="dcb48374e8be4b16" providerId="LiveId" clId="{E539CBEE-67AF-4F1D-ADA2-F0CAD55D7BB9}" dt="2025-06-12T12:07:43.982" v="2353"/>
          <ac:spMkLst>
            <pc:docMk/>
            <pc:sldMk cId="2004824083" sldId="391"/>
            <ac:spMk id="10" creationId="{EDF41BE9-C643-8738-7FAC-EAB2A04EDD3E}"/>
          </ac:spMkLst>
        </pc:spChg>
        <pc:picChg chg="mod">
          <ac:chgData name="Baptiste Monget" userId="dcb48374e8be4b16" providerId="LiveId" clId="{E539CBEE-67AF-4F1D-ADA2-F0CAD55D7BB9}" dt="2025-06-12T12:07:43.982" v="2353"/>
          <ac:picMkLst>
            <pc:docMk/>
            <pc:sldMk cId="2004824083" sldId="391"/>
            <ac:picMk id="2" creationId="{909B89A6-D2A5-2EB9-E2D0-97F02F9C6ED9}"/>
          </ac:picMkLst>
        </pc:picChg>
        <pc:picChg chg="mod">
          <ac:chgData name="Baptiste Monget" userId="dcb48374e8be4b16" providerId="LiveId" clId="{E539CBEE-67AF-4F1D-ADA2-F0CAD55D7BB9}" dt="2025-06-12T12:07:43.982" v="2353"/>
          <ac:picMkLst>
            <pc:docMk/>
            <pc:sldMk cId="2004824083" sldId="391"/>
            <ac:picMk id="3" creationId="{95171802-FC08-3CFA-11AD-C27AD0E73EE9}"/>
          </ac:picMkLst>
        </pc:picChg>
        <pc:picChg chg="mod">
          <ac:chgData name="Baptiste Monget" userId="dcb48374e8be4b16" providerId="LiveId" clId="{E539CBEE-67AF-4F1D-ADA2-F0CAD55D7BB9}" dt="2025-06-12T12:07:43.982" v="2353"/>
          <ac:picMkLst>
            <pc:docMk/>
            <pc:sldMk cId="2004824083" sldId="391"/>
            <ac:picMk id="5" creationId="{8FBE763B-9850-19AA-58B1-637E7C9F1792}"/>
          </ac:picMkLst>
        </pc:picChg>
      </pc:sldChg>
      <pc:sldChg chg="modSp del mod">
        <pc:chgData name="Baptiste Monget" userId="dcb48374e8be4b16" providerId="LiveId" clId="{E539CBEE-67AF-4F1D-ADA2-F0CAD55D7BB9}" dt="2025-06-12T08:06:24.956" v="646" actId="47"/>
        <pc:sldMkLst>
          <pc:docMk/>
          <pc:sldMk cId="720798409" sldId="396"/>
        </pc:sldMkLst>
        <pc:spChg chg="mod">
          <ac:chgData name="Baptiste Monget" userId="dcb48374e8be4b16" providerId="LiveId" clId="{E539CBEE-67AF-4F1D-ADA2-F0CAD55D7BB9}" dt="2025-06-12T06:51:44.533" v="3" actId="13926"/>
          <ac:spMkLst>
            <pc:docMk/>
            <pc:sldMk cId="720798409" sldId="396"/>
            <ac:spMk id="2" creationId="{CCD1D859-290D-9B11-7F4E-FF8DBCC01023}"/>
          </ac:spMkLst>
        </pc:spChg>
      </pc:sldChg>
      <pc:sldChg chg="del">
        <pc:chgData name="Baptiste Monget" userId="dcb48374e8be4b16" providerId="LiveId" clId="{E539CBEE-67AF-4F1D-ADA2-F0CAD55D7BB9}" dt="2025-06-12T07:49:41.334" v="372" actId="47"/>
        <pc:sldMkLst>
          <pc:docMk/>
          <pc:sldMk cId="3420810234" sldId="398"/>
        </pc:sldMkLst>
      </pc:sldChg>
      <pc:sldChg chg="del">
        <pc:chgData name="Baptiste Monget" userId="dcb48374e8be4b16" providerId="LiveId" clId="{E539CBEE-67AF-4F1D-ADA2-F0CAD55D7BB9}" dt="2025-06-12T07:49:42.810" v="373" actId="47"/>
        <pc:sldMkLst>
          <pc:docMk/>
          <pc:sldMk cId="2946623384" sldId="399"/>
        </pc:sldMkLst>
      </pc:sldChg>
      <pc:sldChg chg="del">
        <pc:chgData name="Baptiste Monget" userId="dcb48374e8be4b16" providerId="LiveId" clId="{E539CBEE-67AF-4F1D-ADA2-F0CAD55D7BB9}" dt="2025-06-12T07:49:39.918" v="371" actId="47"/>
        <pc:sldMkLst>
          <pc:docMk/>
          <pc:sldMk cId="613943204" sldId="401"/>
        </pc:sldMkLst>
      </pc:sldChg>
      <pc:sldChg chg="del">
        <pc:chgData name="Baptiste Monget" userId="dcb48374e8be4b16" providerId="LiveId" clId="{E539CBEE-67AF-4F1D-ADA2-F0CAD55D7BB9}" dt="2025-06-12T06:51:55.920" v="8" actId="47"/>
        <pc:sldMkLst>
          <pc:docMk/>
          <pc:sldMk cId="111913299" sldId="402"/>
        </pc:sldMkLst>
      </pc:sldChg>
      <pc:sldChg chg="del">
        <pc:chgData name="Baptiste Monget" userId="dcb48374e8be4b16" providerId="LiveId" clId="{E539CBEE-67AF-4F1D-ADA2-F0CAD55D7BB9}" dt="2025-06-12T07:49:46.463" v="375" actId="47"/>
        <pc:sldMkLst>
          <pc:docMk/>
          <pc:sldMk cId="3089543092" sldId="405"/>
        </pc:sldMkLst>
      </pc:sldChg>
      <pc:sldChg chg="del">
        <pc:chgData name="Baptiste Monget" userId="dcb48374e8be4b16" providerId="LiveId" clId="{E539CBEE-67AF-4F1D-ADA2-F0CAD55D7BB9}" dt="2025-06-12T07:49:44.657" v="374" actId="47"/>
        <pc:sldMkLst>
          <pc:docMk/>
          <pc:sldMk cId="693451256" sldId="406"/>
        </pc:sldMkLst>
      </pc:sldChg>
      <pc:sldChg chg="modSp mod">
        <pc:chgData name="Baptiste Monget" userId="dcb48374e8be4b16" providerId="LiveId" clId="{E539CBEE-67AF-4F1D-ADA2-F0CAD55D7BB9}" dt="2025-06-12T13:25:05.257" v="2437" actId="313"/>
        <pc:sldMkLst>
          <pc:docMk/>
          <pc:sldMk cId="1408471912" sldId="408"/>
        </pc:sldMkLst>
        <pc:spChg chg="mod">
          <ac:chgData name="Baptiste Monget" userId="dcb48374e8be4b16" providerId="LiveId" clId="{E539CBEE-67AF-4F1D-ADA2-F0CAD55D7BB9}" dt="2025-06-12T13:25:05.257" v="2437" actId="313"/>
          <ac:spMkLst>
            <pc:docMk/>
            <pc:sldMk cId="1408471912" sldId="408"/>
            <ac:spMk id="5" creationId="{EC2D70A2-3695-B0DE-C92F-AB6AA6912EEB}"/>
          </ac:spMkLst>
        </pc:spChg>
      </pc:sldChg>
      <pc:sldChg chg="del">
        <pc:chgData name="Baptiste Monget" userId="dcb48374e8be4b16" providerId="LiveId" clId="{E539CBEE-67AF-4F1D-ADA2-F0CAD55D7BB9}" dt="2025-06-12T08:01:05.893" v="379" actId="47"/>
        <pc:sldMkLst>
          <pc:docMk/>
          <pc:sldMk cId="3333103971" sldId="409"/>
        </pc:sldMkLst>
      </pc:sldChg>
      <pc:sldChg chg="delSp modSp mod">
        <pc:chgData name="Baptiste Monget" userId="dcb48374e8be4b16" providerId="LiveId" clId="{E539CBEE-67AF-4F1D-ADA2-F0CAD55D7BB9}" dt="2025-06-12T08:10:54.941" v="706" actId="1076"/>
        <pc:sldMkLst>
          <pc:docMk/>
          <pc:sldMk cId="1675302994" sldId="416"/>
        </pc:sldMkLst>
        <pc:spChg chg="mod">
          <ac:chgData name="Baptiste Monget" userId="dcb48374e8be4b16" providerId="LiveId" clId="{E539CBEE-67AF-4F1D-ADA2-F0CAD55D7BB9}" dt="2025-06-12T08:10:54.941" v="706" actId="1076"/>
          <ac:spMkLst>
            <pc:docMk/>
            <pc:sldMk cId="1675302994" sldId="416"/>
            <ac:spMk id="3" creationId="{575D9BED-BA64-BBFF-1D48-ECE4C97351C1}"/>
          </ac:spMkLst>
        </pc:spChg>
        <pc:spChg chg="del mod">
          <ac:chgData name="Baptiste Monget" userId="dcb48374e8be4b16" providerId="LiveId" clId="{E539CBEE-67AF-4F1D-ADA2-F0CAD55D7BB9}" dt="2025-06-12T08:10:50.897" v="705"/>
          <ac:spMkLst>
            <pc:docMk/>
            <pc:sldMk cId="1675302994" sldId="416"/>
            <ac:spMk id="6" creationId="{30E2A056-3294-F7D5-3442-01395B64A4EB}"/>
          </ac:spMkLst>
        </pc:spChg>
      </pc:sldChg>
      <pc:sldChg chg="del">
        <pc:chgData name="Baptiste Monget" userId="dcb48374e8be4b16" providerId="LiveId" clId="{E539CBEE-67AF-4F1D-ADA2-F0CAD55D7BB9}" dt="2025-06-12T08:11:03.097" v="711" actId="47"/>
        <pc:sldMkLst>
          <pc:docMk/>
          <pc:sldMk cId="482636076" sldId="417"/>
        </pc:sldMkLst>
      </pc:sldChg>
      <pc:sldChg chg="modSp">
        <pc:chgData name="Baptiste Monget" userId="dcb48374e8be4b16" providerId="LiveId" clId="{E539CBEE-67AF-4F1D-ADA2-F0CAD55D7BB9}" dt="2025-06-12T08:44:15.099" v="845"/>
        <pc:sldMkLst>
          <pc:docMk/>
          <pc:sldMk cId="2710910710" sldId="418"/>
        </pc:sldMkLst>
        <pc:picChg chg="mod">
          <ac:chgData name="Baptiste Monget" userId="dcb48374e8be4b16" providerId="LiveId" clId="{E539CBEE-67AF-4F1D-ADA2-F0CAD55D7BB9}" dt="2025-06-12T08:44:15.099" v="845"/>
          <ac:picMkLst>
            <pc:docMk/>
            <pc:sldMk cId="2710910710" sldId="418"/>
            <ac:picMk id="7" creationId="{23945088-E792-990D-51AB-33DD8311FAE5}"/>
          </ac:picMkLst>
        </pc:picChg>
      </pc:sldChg>
      <pc:sldChg chg="modSp">
        <pc:chgData name="Baptiste Monget" userId="dcb48374e8be4b16" providerId="LiveId" clId="{E539CBEE-67AF-4F1D-ADA2-F0CAD55D7BB9}" dt="2025-06-12T08:44:25.360" v="846"/>
        <pc:sldMkLst>
          <pc:docMk/>
          <pc:sldMk cId="4177810051" sldId="422"/>
        </pc:sldMkLst>
        <pc:picChg chg="mod">
          <ac:chgData name="Baptiste Monget" userId="dcb48374e8be4b16" providerId="LiveId" clId="{E539CBEE-67AF-4F1D-ADA2-F0CAD55D7BB9}" dt="2025-06-12T08:44:25.360" v="846"/>
          <ac:picMkLst>
            <pc:docMk/>
            <pc:sldMk cId="4177810051" sldId="422"/>
            <ac:picMk id="6" creationId="{71A30848-A4FD-6D36-0886-716D0FE61FCC}"/>
          </ac:picMkLst>
        </pc:picChg>
      </pc:sldChg>
      <pc:sldChg chg="modSp">
        <pc:chgData name="Baptiste Monget" userId="dcb48374e8be4b16" providerId="LiveId" clId="{E539CBEE-67AF-4F1D-ADA2-F0CAD55D7BB9}" dt="2025-06-12T08:44:35.125" v="848"/>
        <pc:sldMkLst>
          <pc:docMk/>
          <pc:sldMk cId="118479316" sldId="423"/>
        </pc:sldMkLst>
        <pc:picChg chg="mod">
          <ac:chgData name="Baptiste Monget" userId="dcb48374e8be4b16" providerId="LiveId" clId="{E539CBEE-67AF-4F1D-ADA2-F0CAD55D7BB9}" dt="2025-06-12T08:44:35.125" v="848"/>
          <ac:picMkLst>
            <pc:docMk/>
            <pc:sldMk cId="118479316" sldId="423"/>
            <ac:picMk id="6" creationId="{85984AEB-6D2F-A09F-29AA-1DFAFB4F3747}"/>
          </ac:picMkLst>
        </pc:picChg>
      </pc:sldChg>
      <pc:sldChg chg="modSp">
        <pc:chgData name="Baptiste Monget" userId="dcb48374e8be4b16" providerId="LiveId" clId="{E539CBEE-67AF-4F1D-ADA2-F0CAD55D7BB9}" dt="2025-06-12T08:44:44.121" v="849"/>
        <pc:sldMkLst>
          <pc:docMk/>
          <pc:sldMk cId="3060628494" sldId="425"/>
        </pc:sldMkLst>
        <pc:picChg chg="mod">
          <ac:chgData name="Baptiste Monget" userId="dcb48374e8be4b16" providerId="LiveId" clId="{E539CBEE-67AF-4F1D-ADA2-F0CAD55D7BB9}" dt="2025-06-12T08:44:44.121" v="849"/>
          <ac:picMkLst>
            <pc:docMk/>
            <pc:sldMk cId="3060628494" sldId="425"/>
            <ac:picMk id="5" creationId="{387DDC3C-90CD-220E-4854-4B754479DFA5}"/>
          </ac:picMkLst>
        </pc:picChg>
      </pc:sldChg>
      <pc:sldChg chg="modSp">
        <pc:chgData name="Baptiste Monget" userId="dcb48374e8be4b16" providerId="LiveId" clId="{E539CBEE-67AF-4F1D-ADA2-F0CAD55D7BB9}" dt="2025-06-12T08:44:48.582" v="850"/>
        <pc:sldMkLst>
          <pc:docMk/>
          <pc:sldMk cId="710673137" sldId="428"/>
        </pc:sldMkLst>
        <pc:picChg chg="mod">
          <ac:chgData name="Baptiste Monget" userId="dcb48374e8be4b16" providerId="LiveId" clId="{E539CBEE-67AF-4F1D-ADA2-F0CAD55D7BB9}" dt="2025-06-12T08:44:48.582" v="850"/>
          <ac:picMkLst>
            <pc:docMk/>
            <pc:sldMk cId="710673137" sldId="428"/>
            <ac:picMk id="3" creationId="{93D1B3A5-B060-32F5-6873-C2EB6D5D97E3}"/>
          </ac:picMkLst>
        </pc:picChg>
      </pc:sldChg>
      <pc:sldChg chg="modSp mod">
        <pc:chgData name="Baptiste Monget" userId="dcb48374e8be4b16" providerId="LiveId" clId="{E539CBEE-67AF-4F1D-ADA2-F0CAD55D7BB9}" dt="2025-06-12T13:27:44.540" v="2528"/>
        <pc:sldMkLst>
          <pc:docMk/>
          <pc:sldMk cId="3151385333" sldId="429"/>
        </pc:sldMkLst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4" creationId="{B8C0EE66-EAA1-5747-898B-93AD91EFCB56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6" creationId="{E893CC2D-DB38-4E94-26CA-914A13F09540}"/>
          </ac:spMkLst>
        </pc:spChg>
        <pc:spChg chg="mod">
          <ac:chgData name="Baptiste Monget" userId="dcb48374e8be4b16" providerId="LiveId" clId="{E539CBEE-67AF-4F1D-ADA2-F0CAD55D7BB9}" dt="2025-06-12T13:01:05.197" v="2385" actId="6549"/>
          <ac:spMkLst>
            <pc:docMk/>
            <pc:sldMk cId="3151385333" sldId="429"/>
            <ac:spMk id="7" creationId="{1BE48DAD-DCF5-FDE6-9E26-E8A2B8C68A4D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14" creationId="{7300DA43-0500-87F6-9D86-32A484422EAE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15" creationId="{CF807562-5829-0A4E-5976-30D7528B2A88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17" creationId="{011C5519-F281-5212-1812-F31633A84DF9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18" creationId="{7782B48F-0031-E16B-D79C-3E325014C457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19" creationId="{0578E229-44C7-C6A9-6886-38C70631AEFE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22" creationId="{9FA0771F-6A16-6EBA-F562-C77E296D080B}"/>
          </ac:spMkLst>
        </pc:spChg>
        <pc:spChg chg="mod">
          <ac:chgData name="Baptiste Monget" userId="dcb48374e8be4b16" providerId="LiveId" clId="{E539CBEE-67AF-4F1D-ADA2-F0CAD55D7BB9}" dt="2025-06-12T13:01:09.499" v="2386" actId="20577"/>
          <ac:spMkLst>
            <pc:docMk/>
            <pc:sldMk cId="3151385333" sldId="429"/>
            <ac:spMk id="23" creationId="{4F627597-89F9-AA01-D40D-155904E0AC2A}"/>
          </ac:spMkLst>
        </pc:spChg>
        <pc:spChg chg="mod">
          <ac:chgData name="Baptiste Monget" userId="dcb48374e8be4b16" providerId="LiveId" clId="{E539CBEE-67AF-4F1D-ADA2-F0CAD55D7BB9}" dt="2025-06-12T12:07:24.698" v="2352"/>
          <ac:spMkLst>
            <pc:docMk/>
            <pc:sldMk cId="3151385333" sldId="429"/>
            <ac:spMk id="24" creationId="{A5FD9238-3534-6A00-E002-6F2347C446EA}"/>
          </ac:spMkLst>
        </pc:spChg>
        <pc:picChg chg="mod">
          <ac:chgData name="Baptiste Monget" userId="dcb48374e8be4b16" providerId="LiveId" clId="{E539CBEE-67AF-4F1D-ADA2-F0CAD55D7BB9}" dt="2025-06-12T13:27:44.540" v="2528"/>
          <ac:picMkLst>
            <pc:docMk/>
            <pc:sldMk cId="3151385333" sldId="429"/>
            <ac:picMk id="20" creationId="{E2886FFF-7A51-08D7-67B3-93A7B4AC1A66}"/>
          </ac:picMkLst>
        </pc:picChg>
      </pc:sldChg>
      <pc:sldChg chg="modSp mod">
        <pc:chgData name="Baptiste Monget" userId="dcb48374e8be4b16" providerId="LiveId" clId="{E539CBEE-67AF-4F1D-ADA2-F0CAD55D7BB9}" dt="2025-06-12T06:52:31.064" v="12"/>
        <pc:sldMkLst>
          <pc:docMk/>
          <pc:sldMk cId="1601196913" sldId="435"/>
        </pc:sldMkLst>
        <pc:spChg chg="mod">
          <ac:chgData name="Baptiste Monget" userId="dcb48374e8be4b16" providerId="LiveId" clId="{E539CBEE-67AF-4F1D-ADA2-F0CAD55D7BB9}" dt="2025-06-12T06:52:19.354" v="11" actId="33524"/>
          <ac:spMkLst>
            <pc:docMk/>
            <pc:sldMk cId="1601196913" sldId="435"/>
            <ac:spMk id="6" creationId="{2BDE9CBB-FEA1-5D4C-CF23-B53CA4BD3BAB}"/>
          </ac:spMkLst>
        </pc:spChg>
        <pc:picChg chg="mod">
          <ac:chgData name="Baptiste Monget" userId="dcb48374e8be4b16" providerId="LiveId" clId="{E539CBEE-67AF-4F1D-ADA2-F0CAD55D7BB9}" dt="2025-06-12T06:52:31.064" v="12"/>
          <ac:picMkLst>
            <pc:docMk/>
            <pc:sldMk cId="1601196913" sldId="435"/>
            <ac:picMk id="7" creationId="{DF1B322F-0206-3FD2-52C4-E8E0F03C79F7}"/>
          </ac:picMkLst>
        </pc:picChg>
      </pc:sldChg>
      <pc:sldChg chg="modSp">
        <pc:chgData name="Baptiste Monget" userId="dcb48374e8be4b16" providerId="LiveId" clId="{E539CBEE-67AF-4F1D-ADA2-F0CAD55D7BB9}" dt="2025-06-12T06:52:37.308" v="13"/>
        <pc:sldMkLst>
          <pc:docMk/>
          <pc:sldMk cId="2420622614" sldId="438"/>
        </pc:sldMkLst>
        <pc:picChg chg="mod">
          <ac:chgData name="Baptiste Monget" userId="dcb48374e8be4b16" providerId="LiveId" clId="{E539CBEE-67AF-4F1D-ADA2-F0CAD55D7BB9}" dt="2025-06-12T06:52:37.308" v="13"/>
          <ac:picMkLst>
            <pc:docMk/>
            <pc:sldMk cId="2420622614" sldId="438"/>
            <ac:picMk id="9" creationId="{D233176D-B79F-AF9B-0F2E-02FC628EC182}"/>
          </ac:picMkLst>
        </pc:picChg>
      </pc:sldChg>
      <pc:sldChg chg="modSp">
        <pc:chgData name="Baptiste Monget" userId="dcb48374e8be4b16" providerId="LiveId" clId="{E539CBEE-67AF-4F1D-ADA2-F0CAD55D7BB9}" dt="2025-06-12T06:52:47.992" v="15"/>
        <pc:sldMkLst>
          <pc:docMk/>
          <pc:sldMk cId="704641616" sldId="439"/>
        </pc:sldMkLst>
        <pc:picChg chg="mod">
          <ac:chgData name="Baptiste Monget" userId="dcb48374e8be4b16" providerId="LiveId" clId="{E539CBEE-67AF-4F1D-ADA2-F0CAD55D7BB9}" dt="2025-06-12T06:52:42.300" v="14"/>
          <ac:picMkLst>
            <pc:docMk/>
            <pc:sldMk cId="704641616" sldId="439"/>
            <ac:picMk id="13" creationId="{34309829-B62A-E4F0-E13A-120AD44CBD06}"/>
          </ac:picMkLst>
        </pc:picChg>
        <pc:picChg chg="mod">
          <ac:chgData name="Baptiste Monget" userId="dcb48374e8be4b16" providerId="LiveId" clId="{E539CBEE-67AF-4F1D-ADA2-F0CAD55D7BB9}" dt="2025-06-12T06:52:47.992" v="15"/>
          <ac:picMkLst>
            <pc:docMk/>
            <pc:sldMk cId="704641616" sldId="439"/>
            <ac:picMk id="14" creationId="{62343F4E-59CF-0052-6C45-81D921103CA0}"/>
          </ac:picMkLst>
        </pc:picChg>
      </pc:sldChg>
      <pc:sldChg chg="modSp">
        <pc:chgData name="Baptiste Monget" userId="dcb48374e8be4b16" providerId="LiveId" clId="{E539CBEE-67AF-4F1D-ADA2-F0CAD55D7BB9}" dt="2025-06-12T07:50:25.141" v="378"/>
        <pc:sldMkLst>
          <pc:docMk/>
          <pc:sldMk cId="2950118668" sldId="441"/>
        </pc:sldMkLst>
        <pc:picChg chg="mod">
          <ac:chgData name="Baptiste Monget" userId="dcb48374e8be4b16" providerId="LiveId" clId="{E539CBEE-67AF-4F1D-ADA2-F0CAD55D7BB9}" dt="2025-06-12T07:50:25.141" v="378"/>
          <ac:picMkLst>
            <pc:docMk/>
            <pc:sldMk cId="2950118668" sldId="441"/>
            <ac:picMk id="11" creationId="{5DA1A02D-6D61-919A-7929-8BF52215BCBC}"/>
          </ac:picMkLst>
        </pc:picChg>
      </pc:sldChg>
      <pc:sldChg chg="modSp">
        <pc:chgData name="Baptiste Monget" userId="dcb48374e8be4b16" providerId="LiveId" clId="{E539CBEE-67AF-4F1D-ADA2-F0CAD55D7BB9}" dt="2025-06-12T12:08:05.380" v="2354"/>
        <pc:sldMkLst>
          <pc:docMk/>
          <pc:sldMk cId="2477233569" sldId="442"/>
        </pc:sldMkLst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2" creationId="{98D22799-90EC-6CDC-843C-177F5C146E51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3" creationId="{14368155-A92D-8D2D-A571-03B95A90DB58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6" creationId="{AA75B127-CC65-9F75-B992-0AFB52C626D6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7" creationId="{1F27B387-AF03-295A-F6A6-7B99ECBFBBC5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8" creationId="{7520745C-88D2-6984-79FC-27B1E2B8A342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9" creationId="{FA52B618-5065-752A-37FA-10EE2986F9AF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10" creationId="{4996E3AD-4EC3-A133-6537-ABB7459D05A9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11" creationId="{2B503418-550D-ACA9-22F8-28456D266D08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12" creationId="{982BED0D-5243-F421-F1CB-C41AD333E36A}"/>
          </ac:spMkLst>
        </pc:spChg>
        <pc:spChg chg="mod">
          <ac:chgData name="Baptiste Monget" userId="dcb48374e8be4b16" providerId="LiveId" clId="{E539CBEE-67AF-4F1D-ADA2-F0CAD55D7BB9}" dt="2025-06-12T12:08:05.380" v="2354"/>
          <ac:spMkLst>
            <pc:docMk/>
            <pc:sldMk cId="2477233569" sldId="442"/>
            <ac:spMk id="16" creationId="{1CECE6EA-C1F8-4E63-3031-B086181A7677}"/>
          </ac:spMkLst>
        </pc:spChg>
      </pc:sldChg>
      <pc:sldChg chg="modSp mod">
        <pc:chgData name="Baptiste Monget" userId="dcb48374e8be4b16" providerId="LiveId" clId="{E539CBEE-67AF-4F1D-ADA2-F0CAD55D7BB9}" dt="2025-06-12T12:08:18.162" v="2356"/>
        <pc:sldMkLst>
          <pc:docMk/>
          <pc:sldMk cId="4000732350" sldId="444"/>
        </pc:sldMkLst>
        <pc:spChg chg="mod">
          <ac:chgData name="Baptiste Monget" userId="dcb48374e8be4b16" providerId="LiveId" clId="{E539CBEE-67AF-4F1D-ADA2-F0CAD55D7BB9}" dt="2025-06-12T11:45:04.142" v="1745" actId="6549"/>
          <ac:spMkLst>
            <pc:docMk/>
            <pc:sldMk cId="4000732350" sldId="444"/>
            <ac:spMk id="8" creationId="{79A34B28-0B91-50C8-6D08-D64E162D792E}"/>
          </ac:spMkLst>
        </pc:spChg>
        <pc:picChg chg="mod">
          <ac:chgData name="Baptiste Monget" userId="dcb48374e8be4b16" providerId="LiveId" clId="{E539CBEE-67AF-4F1D-ADA2-F0CAD55D7BB9}" dt="2025-06-12T12:08:18.162" v="2356"/>
          <ac:picMkLst>
            <pc:docMk/>
            <pc:sldMk cId="4000732350" sldId="444"/>
            <ac:picMk id="7" creationId="{5629A775-DCF6-2D8B-8693-93AB9D67DEEE}"/>
          </ac:picMkLst>
        </pc:picChg>
      </pc:sldChg>
      <pc:sldChg chg="del ord">
        <pc:chgData name="Baptiste Monget" userId="dcb48374e8be4b16" providerId="LiveId" clId="{E539CBEE-67AF-4F1D-ADA2-F0CAD55D7BB9}" dt="2025-06-12T13:01:47.707" v="2387" actId="2696"/>
        <pc:sldMkLst>
          <pc:docMk/>
          <pc:sldMk cId="687812318" sldId="445"/>
        </pc:sldMkLst>
      </pc:sldChg>
      <pc:sldChg chg="add">
        <pc:chgData name="Baptiste Monget" userId="dcb48374e8be4b16" providerId="LiveId" clId="{E539CBEE-67AF-4F1D-ADA2-F0CAD55D7BB9}" dt="2025-06-12T13:02:08.053" v="2388"/>
        <pc:sldMkLst>
          <pc:docMk/>
          <pc:sldMk cId="3335022238" sldId="445"/>
        </pc:sldMkLst>
      </pc:sldChg>
      <pc:sldChg chg="modSp">
        <pc:chgData name="Baptiste Monget" userId="dcb48374e8be4b16" providerId="LiveId" clId="{E539CBEE-67AF-4F1D-ADA2-F0CAD55D7BB9}" dt="2025-06-12T12:08:12.403" v="2355"/>
        <pc:sldMkLst>
          <pc:docMk/>
          <pc:sldMk cId="1639856311" sldId="446"/>
        </pc:sldMkLst>
        <pc:spChg chg="mod">
          <ac:chgData name="Baptiste Monget" userId="dcb48374e8be4b16" providerId="LiveId" clId="{E539CBEE-67AF-4F1D-ADA2-F0CAD55D7BB9}" dt="2025-06-12T12:08:12.403" v="2355"/>
          <ac:spMkLst>
            <pc:docMk/>
            <pc:sldMk cId="1639856311" sldId="446"/>
            <ac:spMk id="23" creationId="{67D90490-AE66-3900-A199-B313B0367876}"/>
          </ac:spMkLst>
        </pc:spChg>
        <pc:spChg chg="mod">
          <ac:chgData name="Baptiste Monget" userId="dcb48374e8be4b16" providerId="LiveId" clId="{E539CBEE-67AF-4F1D-ADA2-F0CAD55D7BB9}" dt="2025-06-12T12:08:12.403" v="2355"/>
          <ac:spMkLst>
            <pc:docMk/>
            <pc:sldMk cId="1639856311" sldId="446"/>
            <ac:spMk id="28" creationId="{4A81BFDD-5D23-E16F-3B1D-8E7E657A76D4}"/>
          </ac:spMkLst>
        </pc:spChg>
        <pc:spChg chg="mod">
          <ac:chgData name="Baptiste Monget" userId="dcb48374e8be4b16" providerId="LiveId" clId="{E539CBEE-67AF-4F1D-ADA2-F0CAD55D7BB9}" dt="2025-06-12T12:08:12.403" v="2355"/>
          <ac:spMkLst>
            <pc:docMk/>
            <pc:sldMk cId="1639856311" sldId="446"/>
            <ac:spMk id="31" creationId="{9F811ACB-EA26-9861-5006-892B3B74372C}"/>
          </ac:spMkLst>
        </pc:spChg>
        <pc:spChg chg="mod">
          <ac:chgData name="Baptiste Monget" userId="dcb48374e8be4b16" providerId="LiveId" clId="{E539CBEE-67AF-4F1D-ADA2-F0CAD55D7BB9}" dt="2025-06-12T12:08:12.403" v="2355"/>
          <ac:spMkLst>
            <pc:docMk/>
            <pc:sldMk cId="1639856311" sldId="446"/>
            <ac:spMk id="32" creationId="{666B9E96-F218-441B-F7E8-0141FC189B57}"/>
          </ac:spMkLst>
        </pc:spChg>
        <pc:picChg chg="mod">
          <ac:chgData name="Baptiste Monget" userId="dcb48374e8be4b16" providerId="LiveId" clId="{E539CBEE-67AF-4F1D-ADA2-F0CAD55D7BB9}" dt="2025-06-12T12:08:12.403" v="2355"/>
          <ac:picMkLst>
            <pc:docMk/>
            <pc:sldMk cId="1639856311" sldId="446"/>
            <ac:picMk id="24" creationId="{275B19AF-7BA4-3570-C975-8EC7988BF2B0}"/>
          </ac:picMkLst>
        </pc:picChg>
        <pc:cxnChg chg="mod">
          <ac:chgData name="Baptiste Monget" userId="dcb48374e8be4b16" providerId="LiveId" clId="{E539CBEE-67AF-4F1D-ADA2-F0CAD55D7BB9}" dt="2025-06-12T12:08:12.403" v="2355"/>
          <ac:cxnSpMkLst>
            <pc:docMk/>
            <pc:sldMk cId="1639856311" sldId="446"/>
            <ac:cxnSpMk id="25" creationId="{5D94093B-2E5D-1B3C-C064-DCF98800B7B6}"/>
          </ac:cxnSpMkLst>
        </pc:cxnChg>
        <pc:cxnChg chg="mod">
          <ac:chgData name="Baptiste Monget" userId="dcb48374e8be4b16" providerId="LiveId" clId="{E539CBEE-67AF-4F1D-ADA2-F0CAD55D7BB9}" dt="2025-06-12T12:08:12.403" v="2355"/>
          <ac:cxnSpMkLst>
            <pc:docMk/>
            <pc:sldMk cId="1639856311" sldId="446"/>
            <ac:cxnSpMk id="26" creationId="{58FAB72F-7D12-DBEA-853F-244A7BBD9B63}"/>
          </ac:cxnSpMkLst>
        </pc:cxnChg>
        <pc:cxnChg chg="mod">
          <ac:chgData name="Baptiste Monget" userId="dcb48374e8be4b16" providerId="LiveId" clId="{E539CBEE-67AF-4F1D-ADA2-F0CAD55D7BB9}" dt="2025-06-12T12:08:12.403" v="2355"/>
          <ac:cxnSpMkLst>
            <pc:docMk/>
            <pc:sldMk cId="1639856311" sldId="446"/>
            <ac:cxnSpMk id="27" creationId="{C0A880E9-3CDE-3C2D-AB48-050D6397B228}"/>
          </ac:cxnSpMkLst>
        </pc:cxnChg>
        <pc:cxnChg chg="mod">
          <ac:chgData name="Baptiste Monget" userId="dcb48374e8be4b16" providerId="LiveId" clId="{E539CBEE-67AF-4F1D-ADA2-F0CAD55D7BB9}" dt="2025-06-12T12:08:12.403" v="2355"/>
          <ac:cxnSpMkLst>
            <pc:docMk/>
            <pc:sldMk cId="1639856311" sldId="446"/>
            <ac:cxnSpMk id="30" creationId="{FD02B29D-ABF3-52C7-C036-F9008C919D52}"/>
          </ac:cxnSpMkLst>
        </pc:cxnChg>
      </pc:sldChg>
      <pc:sldChg chg="modSp">
        <pc:chgData name="Baptiste Monget" userId="dcb48374e8be4b16" providerId="LiveId" clId="{E539CBEE-67AF-4F1D-ADA2-F0CAD55D7BB9}" dt="2025-06-12T08:44:29.955" v="847"/>
        <pc:sldMkLst>
          <pc:docMk/>
          <pc:sldMk cId="3495233886" sldId="447"/>
        </pc:sldMkLst>
        <pc:picChg chg="mod">
          <ac:chgData name="Baptiste Monget" userId="dcb48374e8be4b16" providerId="LiveId" clId="{E539CBEE-67AF-4F1D-ADA2-F0CAD55D7BB9}" dt="2025-06-12T08:44:29.955" v="847"/>
          <ac:picMkLst>
            <pc:docMk/>
            <pc:sldMk cId="3495233886" sldId="447"/>
            <ac:picMk id="6" creationId="{0264A027-5F3E-BEC5-BD4E-1510D72F9524}"/>
          </ac:picMkLst>
        </pc:picChg>
      </pc:sldChg>
      <pc:sldChg chg="modSp mod">
        <pc:chgData name="Baptiste Monget" userId="dcb48374e8be4b16" providerId="LiveId" clId="{E539CBEE-67AF-4F1D-ADA2-F0CAD55D7BB9}" dt="2025-06-12T12:08:54.575" v="2362"/>
        <pc:sldMkLst>
          <pc:docMk/>
          <pc:sldMk cId="245753755" sldId="450"/>
        </pc:sldMkLst>
        <pc:spChg chg="mod">
          <ac:chgData name="Baptiste Monget" userId="dcb48374e8be4b16" providerId="LiveId" clId="{E539CBEE-67AF-4F1D-ADA2-F0CAD55D7BB9}" dt="2025-06-12T12:08:44.684" v="2361" actId="33524"/>
          <ac:spMkLst>
            <pc:docMk/>
            <pc:sldMk cId="245753755" sldId="450"/>
            <ac:spMk id="15" creationId="{01CAE345-643F-3D64-5CCF-343A33918F43}"/>
          </ac:spMkLst>
        </pc:spChg>
        <pc:picChg chg="mod">
          <ac:chgData name="Baptiste Monget" userId="dcb48374e8be4b16" providerId="LiveId" clId="{E539CBEE-67AF-4F1D-ADA2-F0CAD55D7BB9}" dt="2025-06-12T12:08:54.575" v="2362"/>
          <ac:picMkLst>
            <pc:docMk/>
            <pc:sldMk cId="245753755" sldId="450"/>
            <ac:picMk id="3" creationId="{ED547038-ED0D-283D-8780-8F46820D12CD}"/>
          </ac:picMkLst>
        </pc:picChg>
      </pc:sldChg>
      <pc:sldChg chg="modSp">
        <pc:chgData name="Baptiste Monget" userId="dcb48374e8be4b16" providerId="LiveId" clId="{E539CBEE-67AF-4F1D-ADA2-F0CAD55D7BB9}" dt="2025-06-12T12:08:38.294" v="2360"/>
        <pc:sldMkLst>
          <pc:docMk/>
          <pc:sldMk cId="3781761623" sldId="452"/>
        </pc:sldMkLst>
        <pc:picChg chg="mod">
          <ac:chgData name="Baptiste Monget" userId="dcb48374e8be4b16" providerId="LiveId" clId="{E539CBEE-67AF-4F1D-ADA2-F0CAD55D7BB9}" dt="2025-06-12T12:08:34.734" v="2359"/>
          <ac:picMkLst>
            <pc:docMk/>
            <pc:sldMk cId="3781761623" sldId="452"/>
            <ac:picMk id="11" creationId="{24CCD378-2458-CB1B-936E-1AC8C5AB7EAD}"/>
          </ac:picMkLst>
        </pc:picChg>
        <pc:picChg chg="mod">
          <ac:chgData name="Baptiste Monget" userId="dcb48374e8be4b16" providerId="LiveId" clId="{E539CBEE-67AF-4F1D-ADA2-F0CAD55D7BB9}" dt="2025-06-12T12:08:38.294" v="2360"/>
          <ac:picMkLst>
            <pc:docMk/>
            <pc:sldMk cId="3781761623" sldId="452"/>
            <ac:picMk id="17" creationId="{2881FD66-EB73-85EF-487A-4E926347B9B1}"/>
          </ac:picMkLst>
        </pc:picChg>
      </pc:sldChg>
      <pc:sldChg chg="modSp add mod">
        <pc:chgData name="Baptiste Monget" userId="dcb48374e8be4b16" providerId="LiveId" clId="{E539CBEE-67AF-4F1D-ADA2-F0CAD55D7BB9}" dt="2025-06-12T13:22:04.968" v="2412" actId="16959"/>
        <pc:sldMkLst>
          <pc:docMk/>
          <pc:sldMk cId="815355151" sldId="454"/>
        </pc:sldMkLst>
        <pc:spChg chg="mod">
          <ac:chgData name="Baptiste Monget" userId="dcb48374e8be4b16" providerId="LiveId" clId="{E539CBEE-67AF-4F1D-ADA2-F0CAD55D7BB9}" dt="2025-06-12T13:02:48.610" v="2393" actId="20577"/>
          <ac:spMkLst>
            <pc:docMk/>
            <pc:sldMk cId="815355151" sldId="454"/>
            <ac:spMk id="5" creationId="{21B0E6C9-D33A-EBD4-AD2E-E680E4AFF237}"/>
          </ac:spMkLst>
        </pc:spChg>
        <pc:graphicFrameChg chg="mod modGraphic">
          <ac:chgData name="Baptiste Monget" userId="dcb48374e8be4b16" providerId="LiveId" clId="{E539CBEE-67AF-4F1D-ADA2-F0CAD55D7BB9}" dt="2025-06-12T13:22:04.968" v="2412" actId="16959"/>
          <ac:graphicFrameMkLst>
            <pc:docMk/>
            <pc:sldMk cId="815355151" sldId="454"/>
            <ac:graphicFrameMk id="16" creationId="{5F2E0B73-5660-C65B-5B45-EC93283CEDA7}"/>
          </ac:graphicFrameMkLst>
        </pc:graphicFrameChg>
      </pc:sldChg>
      <pc:sldChg chg="add del">
        <pc:chgData name="Baptiste Monget" userId="dcb48374e8be4b16" providerId="LiveId" clId="{E539CBEE-67AF-4F1D-ADA2-F0CAD55D7BB9}" dt="2025-06-12T13:02:10.696" v="2389" actId="2696"/>
        <pc:sldMkLst>
          <pc:docMk/>
          <pc:sldMk cId="1648287553" sldId="454"/>
        </pc:sldMkLst>
      </pc:sldChg>
      <pc:sldChg chg="add del">
        <pc:chgData name="Baptiste Monget" userId="dcb48374e8be4b16" providerId="LiveId" clId="{E539CBEE-67AF-4F1D-ADA2-F0CAD55D7BB9}" dt="2025-06-12T13:02:32.364" v="2391" actId="2696"/>
        <pc:sldMkLst>
          <pc:docMk/>
          <pc:sldMk cId="2586057035" sldId="454"/>
        </pc:sldMkLst>
      </pc:sldChg>
      <pc:sldChg chg="del">
        <pc:chgData name="Baptiste Monget" userId="dcb48374e8be4b16" providerId="LiveId" clId="{E539CBEE-67AF-4F1D-ADA2-F0CAD55D7BB9}" dt="2025-06-12T13:01:47.707" v="2387" actId="2696"/>
        <pc:sldMkLst>
          <pc:docMk/>
          <pc:sldMk cId="2773234820" sldId="454"/>
        </pc:sldMkLst>
      </pc:sldChg>
      <pc:sldChg chg="modSp">
        <pc:chgData name="Baptiste Monget" userId="dcb48374e8be4b16" providerId="LiveId" clId="{E539CBEE-67AF-4F1D-ADA2-F0CAD55D7BB9}" dt="2025-06-12T12:06:53.790" v="2348"/>
        <pc:sldMkLst>
          <pc:docMk/>
          <pc:sldMk cId="2463828324" sldId="456"/>
        </pc:sldMkLst>
        <pc:picChg chg="mod">
          <ac:chgData name="Baptiste Monget" userId="dcb48374e8be4b16" providerId="LiveId" clId="{E539CBEE-67AF-4F1D-ADA2-F0CAD55D7BB9}" dt="2025-06-12T12:06:53.790" v="2348"/>
          <ac:picMkLst>
            <pc:docMk/>
            <pc:sldMk cId="2463828324" sldId="456"/>
            <ac:picMk id="11" creationId="{1FE81DDC-4CF9-9EE9-271F-9693FA2C1FA7}"/>
          </ac:picMkLst>
        </pc:picChg>
      </pc:sldChg>
      <pc:sldChg chg="addSp delSp modSp new mod">
        <pc:chgData name="Baptiste Monget" userId="dcb48374e8be4b16" providerId="LiveId" clId="{E539CBEE-67AF-4F1D-ADA2-F0CAD55D7BB9}" dt="2025-06-12T07:49:11.720" v="367" actId="1076"/>
        <pc:sldMkLst>
          <pc:docMk/>
          <pc:sldMk cId="2476407638" sldId="457"/>
        </pc:sldMkLst>
        <pc:spChg chg="mod">
          <ac:chgData name="Baptiste Monget" userId="dcb48374e8be4b16" providerId="LiveId" clId="{E539CBEE-67AF-4F1D-ADA2-F0CAD55D7BB9}" dt="2025-06-12T06:56:01.921" v="110" actId="20577"/>
          <ac:spMkLst>
            <pc:docMk/>
            <pc:sldMk cId="2476407638" sldId="457"/>
            <ac:spMk id="2" creationId="{602EEEF8-ECAE-D241-741F-863934CC2D31}"/>
          </ac:spMkLst>
        </pc:spChg>
        <pc:spChg chg="del">
          <ac:chgData name="Baptiste Monget" userId="dcb48374e8be4b16" providerId="LiveId" clId="{E539CBEE-67AF-4F1D-ADA2-F0CAD55D7BB9}" dt="2025-06-12T07:11:06.743" v="150" actId="478"/>
          <ac:spMkLst>
            <pc:docMk/>
            <pc:sldMk cId="2476407638" sldId="457"/>
            <ac:spMk id="3" creationId="{5170EA71-8850-F191-D17D-ED04434A0220}"/>
          </ac:spMkLst>
        </pc:spChg>
        <pc:spChg chg="add mod">
          <ac:chgData name="Baptiste Monget" userId="dcb48374e8be4b16" providerId="LiveId" clId="{E539CBEE-67AF-4F1D-ADA2-F0CAD55D7BB9}" dt="2025-06-12T07:14:45.482" v="192" actId="1076"/>
          <ac:spMkLst>
            <pc:docMk/>
            <pc:sldMk cId="2476407638" sldId="457"/>
            <ac:spMk id="11" creationId="{166AC395-F762-FA98-470C-F57D83633ACA}"/>
          </ac:spMkLst>
        </pc:spChg>
        <pc:spChg chg="add mod">
          <ac:chgData name="Baptiste Monget" userId="dcb48374e8be4b16" providerId="LiveId" clId="{E539CBEE-67AF-4F1D-ADA2-F0CAD55D7BB9}" dt="2025-06-12T07:48:24.927" v="305" actId="14100"/>
          <ac:spMkLst>
            <pc:docMk/>
            <pc:sldMk cId="2476407638" sldId="457"/>
            <ac:spMk id="12" creationId="{2ABC7293-B981-DFF3-9F27-4FD49E168876}"/>
          </ac:spMkLst>
        </pc:spChg>
        <pc:spChg chg="add mod">
          <ac:chgData name="Baptiste Monget" userId="dcb48374e8be4b16" providerId="LiveId" clId="{E539CBEE-67AF-4F1D-ADA2-F0CAD55D7BB9}" dt="2025-06-12T07:48:04.381" v="276" actId="207"/>
          <ac:spMkLst>
            <pc:docMk/>
            <pc:sldMk cId="2476407638" sldId="457"/>
            <ac:spMk id="13" creationId="{BAAA61B8-FAF7-7357-74F1-EBC941219DF4}"/>
          </ac:spMkLst>
        </pc:spChg>
        <pc:spChg chg="add mod">
          <ac:chgData name="Baptiste Monget" userId="dcb48374e8be4b16" providerId="LiveId" clId="{E539CBEE-67AF-4F1D-ADA2-F0CAD55D7BB9}" dt="2025-06-12T07:49:07.632" v="365" actId="208"/>
          <ac:spMkLst>
            <pc:docMk/>
            <pc:sldMk cId="2476407638" sldId="457"/>
            <ac:spMk id="14" creationId="{ADA8E533-5D81-266D-711B-0B2F7EA0A908}"/>
          </ac:spMkLst>
        </pc:spChg>
        <pc:spChg chg="add mod">
          <ac:chgData name="Baptiste Monget" userId="dcb48374e8be4b16" providerId="LiveId" clId="{E539CBEE-67AF-4F1D-ADA2-F0CAD55D7BB9}" dt="2025-06-12T07:49:11.720" v="367" actId="1076"/>
          <ac:spMkLst>
            <pc:docMk/>
            <pc:sldMk cId="2476407638" sldId="457"/>
            <ac:spMk id="15" creationId="{E7A46E7B-2A25-0A98-8A53-BCCD8EE53890}"/>
          </ac:spMkLst>
        </pc:spChg>
        <pc:picChg chg="add mod">
          <ac:chgData name="Baptiste Monget" userId="dcb48374e8be4b16" providerId="LiveId" clId="{E539CBEE-67AF-4F1D-ADA2-F0CAD55D7BB9}" dt="2025-06-12T07:47:47.882" v="271" actId="1076"/>
          <ac:picMkLst>
            <pc:docMk/>
            <pc:sldMk cId="2476407638" sldId="457"/>
            <ac:picMk id="5" creationId="{70895C54-35D6-63A7-F987-3884EF29C8BB}"/>
          </ac:picMkLst>
        </pc:picChg>
        <pc:picChg chg="add mod">
          <ac:chgData name="Baptiste Monget" userId="dcb48374e8be4b16" providerId="LiveId" clId="{E539CBEE-67AF-4F1D-ADA2-F0CAD55D7BB9}" dt="2025-06-12T07:47:49.178" v="272" actId="1076"/>
          <ac:picMkLst>
            <pc:docMk/>
            <pc:sldMk cId="2476407638" sldId="457"/>
            <ac:picMk id="6" creationId="{E7176FEF-3647-206B-CE12-8A43D7F16E94}"/>
          </ac:picMkLst>
        </pc:picChg>
        <pc:picChg chg="add mod">
          <ac:chgData name="Baptiste Monget" userId="dcb48374e8be4b16" providerId="LiveId" clId="{E539CBEE-67AF-4F1D-ADA2-F0CAD55D7BB9}" dt="2025-06-12T07:48:28.918" v="307" actId="14100"/>
          <ac:picMkLst>
            <pc:docMk/>
            <pc:sldMk cId="2476407638" sldId="457"/>
            <ac:picMk id="7" creationId="{4AD2B622-CB83-B56E-6606-F4BA6C6B551A}"/>
          </ac:picMkLst>
        </pc:picChg>
        <pc:picChg chg="add mod">
          <ac:chgData name="Baptiste Monget" userId="dcb48374e8be4b16" providerId="LiveId" clId="{E539CBEE-67AF-4F1D-ADA2-F0CAD55D7BB9}" dt="2025-06-12T07:48:42.381" v="351" actId="1038"/>
          <ac:picMkLst>
            <pc:docMk/>
            <pc:sldMk cId="2476407638" sldId="457"/>
            <ac:picMk id="8" creationId="{ED2F279C-6885-E449-4765-41A32187870F}"/>
          </ac:picMkLst>
        </pc:picChg>
        <pc:picChg chg="add mod">
          <ac:chgData name="Baptiste Monget" userId="dcb48374e8be4b16" providerId="LiveId" clId="{E539CBEE-67AF-4F1D-ADA2-F0CAD55D7BB9}" dt="2025-06-12T07:48:46.167" v="359" actId="14100"/>
          <ac:picMkLst>
            <pc:docMk/>
            <pc:sldMk cId="2476407638" sldId="457"/>
            <ac:picMk id="9" creationId="{9906A00C-04FD-31B9-CC2E-E9AF556D0B04}"/>
          </ac:picMkLst>
        </pc:picChg>
        <pc:picChg chg="add mod">
          <ac:chgData name="Baptiste Monget" userId="dcb48374e8be4b16" providerId="LiveId" clId="{E539CBEE-67AF-4F1D-ADA2-F0CAD55D7BB9}" dt="2025-06-12T07:14:49.417" v="194" actId="14100"/>
          <ac:picMkLst>
            <pc:docMk/>
            <pc:sldMk cId="2476407638" sldId="457"/>
            <ac:picMk id="10" creationId="{9A006301-E08F-0DE2-629D-B857E6657771}"/>
          </ac:picMkLst>
        </pc:picChg>
      </pc:sldChg>
      <pc:sldChg chg="modSp new mod">
        <pc:chgData name="Baptiste Monget" userId="dcb48374e8be4b16" providerId="LiveId" clId="{E539CBEE-67AF-4F1D-ADA2-F0CAD55D7BB9}" dt="2025-06-12T09:15:22.642" v="939" actId="14100"/>
        <pc:sldMkLst>
          <pc:docMk/>
          <pc:sldMk cId="1208264362" sldId="458"/>
        </pc:sldMkLst>
        <pc:spChg chg="mod">
          <ac:chgData name="Baptiste Monget" userId="dcb48374e8be4b16" providerId="LiveId" clId="{E539CBEE-67AF-4F1D-ADA2-F0CAD55D7BB9}" dt="2025-06-12T06:55:58.523" v="108" actId="20577"/>
          <ac:spMkLst>
            <pc:docMk/>
            <pc:sldMk cId="1208264362" sldId="458"/>
            <ac:spMk id="2" creationId="{2E7C7BDC-B15A-9134-FD85-1F2D30DF8C34}"/>
          </ac:spMkLst>
        </pc:spChg>
        <pc:picChg chg="mod">
          <ac:chgData name="Baptiste Monget" userId="dcb48374e8be4b16" providerId="LiveId" clId="{E539CBEE-67AF-4F1D-ADA2-F0CAD55D7BB9}" dt="2025-06-12T09:15:22.642" v="939" actId="14100"/>
          <ac:picMkLst>
            <pc:docMk/>
            <pc:sldMk cId="1208264362" sldId="458"/>
            <ac:picMk id="5" creationId="{3448269F-CE1C-8069-7E3F-A01C3901B4DE}"/>
          </ac:picMkLst>
        </pc:picChg>
      </pc:sldChg>
      <pc:sldChg chg="modSp new mod">
        <pc:chgData name="Baptiste Monget" userId="dcb48374e8be4b16" providerId="LiveId" clId="{E539CBEE-67AF-4F1D-ADA2-F0CAD55D7BB9}" dt="2025-06-12T06:56:04.875" v="112" actId="20577"/>
        <pc:sldMkLst>
          <pc:docMk/>
          <pc:sldMk cId="3094814891" sldId="459"/>
        </pc:sldMkLst>
        <pc:spChg chg="mod">
          <ac:chgData name="Baptiste Monget" userId="dcb48374e8be4b16" providerId="LiveId" clId="{E539CBEE-67AF-4F1D-ADA2-F0CAD55D7BB9}" dt="2025-06-12T06:56:04.875" v="112" actId="20577"/>
          <ac:spMkLst>
            <pc:docMk/>
            <pc:sldMk cId="3094814891" sldId="459"/>
            <ac:spMk id="2" creationId="{D941E40A-4392-B1D4-6584-D1A7F0D4E293}"/>
          </ac:spMkLst>
        </pc:spChg>
      </pc:sldChg>
      <pc:sldChg chg="modSp new mod">
        <pc:chgData name="Baptiste Monget" userId="dcb48374e8be4b16" providerId="LiveId" clId="{E539CBEE-67AF-4F1D-ADA2-F0CAD55D7BB9}" dt="2025-06-12T06:56:09.632" v="114" actId="20577"/>
        <pc:sldMkLst>
          <pc:docMk/>
          <pc:sldMk cId="3769364385" sldId="460"/>
        </pc:sldMkLst>
        <pc:spChg chg="mod">
          <ac:chgData name="Baptiste Monget" userId="dcb48374e8be4b16" providerId="LiveId" clId="{E539CBEE-67AF-4F1D-ADA2-F0CAD55D7BB9}" dt="2025-06-12T06:56:09.632" v="114" actId="20577"/>
          <ac:spMkLst>
            <pc:docMk/>
            <pc:sldMk cId="3769364385" sldId="460"/>
            <ac:spMk id="2" creationId="{7408E32E-D74C-CC3B-0641-90CB87D8C87F}"/>
          </ac:spMkLst>
        </pc:spChg>
      </pc:sldChg>
      <pc:sldChg chg="new ord">
        <pc:chgData name="Baptiste Monget" userId="dcb48374e8be4b16" providerId="LiveId" clId="{E539CBEE-67AF-4F1D-ADA2-F0CAD55D7BB9}" dt="2025-06-12T07:49:31.483" v="369"/>
        <pc:sldMkLst>
          <pc:docMk/>
          <pc:sldMk cId="4062986004" sldId="461"/>
        </pc:sldMkLst>
      </pc:sldChg>
      <pc:sldChg chg="addSp delSp modSp add mod delAnim modAnim">
        <pc:chgData name="Baptiste Monget" userId="dcb48374e8be4b16" providerId="LiveId" clId="{E539CBEE-67AF-4F1D-ADA2-F0CAD55D7BB9}" dt="2025-06-12T10:00:07.856" v="1743"/>
        <pc:sldMkLst>
          <pc:docMk/>
          <pc:sldMk cId="1942348039" sldId="462"/>
        </pc:sldMkLst>
        <pc:spChg chg="add mod">
          <ac:chgData name="Baptiste Monget" userId="dcb48374e8be4b16" providerId="LiveId" clId="{E539CBEE-67AF-4F1D-ADA2-F0CAD55D7BB9}" dt="2025-06-12T09:14:07.458" v="934" actId="164"/>
          <ac:spMkLst>
            <pc:docMk/>
            <pc:sldMk cId="1942348039" sldId="462"/>
            <ac:spMk id="3" creationId="{3DDC4064-A140-9994-9853-391822EDE7A7}"/>
          </ac:spMkLst>
        </pc:spChg>
        <pc:spChg chg="mod">
          <ac:chgData name="Baptiste Monget" userId="dcb48374e8be4b16" providerId="LiveId" clId="{E539CBEE-67AF-4F1D-ADA2-F0CAD55D7BB9}" dt="2025-06-12T08:45:20.869" v="851" actId="1076"/>
          <ac:spMkLst>
            <pc:docMk/>
            <pc:sldMk cId="1942348039" sldId="462"/>
            <ac:spMk id="5" creationId="{8FBF9DCE-4087-A0E0-DB49-A2051B6EFE01}"/>
          </ac:spMkLst>
        </pc:spChg>
        <pc:spChg chg="add mod">
          <ac:chgData name="Baptiste Monget" userId="dcb48374e8be4b16" providerId="LiveId" clId="{E539CBEE-67AF-4F1D-ADA2-F0CAD55D7BB9}" dt="2025-06-12T09:31:44.583" v="1000" actId="1582"/>
          <ac:spMkLst>
            <pc:docMk/>
            <pc:sldMk cId="1942348039" sldId="462"/>
            <ac:spMk id="6" creationId="{64A7A44F-B9BC-BD4F-8EB1-E5A27DFD51BB}"/>
          </ac:spMkLst>
        </pc:spChg>
        <pc:spChg chg="add mod">
          <ac:chgData name="Baptiste Monget" userId="dcb48374e8be4b16" providerId="LiveId" clId="{E539CBEE-67AF-4F1D-ADA2-F0CAD55D7BB9}" dt="2025-06-12T09:59:53.633" v="1741" actId="6549"/>
          <ac:spMkLst>
            <pc:docMk/>
            <pc:sldMk cId="1942348039" sldId="462"/>
            <ac:spMk id="7" creationId="{83F39702-D380-85C0-E524-3BF39394CFC4}"/>
          </ac:spMkLst>
        </pc:spChg>
        <pc:spChg chg="add mod">
          <ac:chgData name="Baptiste Monget" userId="dcb48374e8be4b16" providerId="LiveId" clId="{E539CBEE-67AF-4F1D-ADA2-F0CAD55D7BB9}" dt="2025-06-12T09:14:17.790" v="935" actId="164"/>
          <ac:spMkLst>
            <pc:docMk/>
            <pc:sldMk cId="1942348039" sldId="462"/>
            <ac:spMk id="10" creationId="{2AC1C087-ECD7-7BF5-C726-B50793C1942C}"/>
          </ac:spMkLst>
        </pc:spChg>
        <pc:spChg chg="add mod">
          <ac:chgData name="Baptiste Monget" userId="dcb48374e8be4b16" providerId="LiveId" clId="{E539CBEE-67AF-4F1D-ADA2-F0CAD55D7BB9}" dt="2025-06-12T09:22:31.159" v="977" actId="1038"/>
          <ac:spMkLst>
            <pc:docMk/>
            <pc:sldMk cId="1942348039" sldId="462"/>
            <ac:spMk id="11" creationId="{D9697A8B-A82B-7EDC-13CD-81B1EF0C6C2A}"/>
          </ac:spMkLst>
        </pc:spChg>
        <pc:spChg chg="mod">
          <ac:chgData name="Baptiste Monget" userId="dcb48374e8be4b16" providerId="LiveId" clId="{E539CBEE-67AF-4F1D-ADA2-F0CAD55D7BB9}" dt="2025-06-12T09:32:19.555" v="1008" actId="14100"/>
          <ac:spMkLst>
            <pc:docMk/>
            <pc:sldMk cId="1942348039" sldId="462"/>
            <ac:spMk id="13" creationId="{E85497D2-C7CA-B9A0-EAFE-6706F88A01C8}"/>
          </ac:spMkLst>
        </pc:spChg>
        <pc:spChg chg="add mod">
          <ac:chgData name="Baptiste Monget" userId="dcb48374e8be4b16" providerId="LiveId" clId="{E539CBEE-67AF-4F1D-ADA2-F0CAD55D7BB9}" dt="2025-06-12T09:14:17.790" v="935" actId="164"/>
          <ac:spMkLst>
            <pc:docMk/>
            <pc:sldMk cId="1942348039" sldId="462"/>
            <ac:spMk id="16" creationId="{0202A795-3CB1-4B27-79BB-AD50D52E6F5D}"/>
          </ac:spMkLst>
        </pc:spChg>
        <pc:spChg chg="del">
          <ac:chgData name="Baptiste Monget" userId="dcb48374e8be4b16" providerId="LiveId" clId="{E539CBEE-67AF-4F1D-ADA2-F0CAD55D7BB9}" dt="2025-06-12T06:56:20.519" v="121" actId="478"/>
          <ac:spMkLst>
            <pc:docMk/>
            <pc:sldMk cId="1942348039" sldId="462"/>
            <ac:spMk id="17" creationId="{73E8D274-0E41-9827-C8CB-1E16BE86E50D}"/>
          </ac:spMkLst>
        </pc:spChg>
        <pc:spChg chg="add mod">
          <ac:chgData name="Baptiste Monget" userId="dcb48374e8be4b16" providerId="LiveId" clId="{E539CBEE-67AF-4F1D-ADA2-F0CAD55D7BB9}" dt="2025-06-12T09:22:36.735" v="990" actId="1038"/>
          <ac:spMkLst>
            <pc:docMk/>
            <pc:sldMk cId="1942348039" sldId="462"/>
            <ac:spMk id="18" creationId="{AD991ACA-AC55-BC6E-8FB2-2E00B3850C10}"/>
          </ac:spMkLst>
        </pc:spChg>
        <pc:spChg chg="add mod">
          <ac:chgData name="Baptiste Monget" userId="dcb48374e8be4b16" providerId="LiveId" clId="{E539CBEE-67AF-4F1D-ADA2-F0CAD55D7BB9}" dt="2025-06-12T09:33:30.514" v="1021" actId="14100"/>
          <ac:spMkLst>
            <pc:docMk/>
            <pc:sldMk cId="1942348039" sldId="462"/>
            <ac:spMk id="20" creationId="{6B93ADC2-0A5C-DD34-82D0-865E98D6BF3B}"/>
          </ac:spMkLst>
        </pc:spChg>
        <pc:spChg chg="del">
          <ac:chgData name="Baptiste Monget" userId="dcb48374e8be4b16" providerId="LiveId" clId="{E539CBEE-67AF-4F1D-ADA2-F0CAD55D7BB9}" dt="2025-06-12T06:56:21.600" v="123" actId="478"/>
          <ac:spMkLst>
            <pc:docMk/>
            <pc:sldMk cId="1942348039" sldId="462"/>
            <ac:spMk id="20" creationId="{B203993A-BF4E-A53C-3128-2CDB013A5952}"/>
          </ac:spMkLst>
        </pc:spChg>
        <pc:spChg chg="add mod">
          <ac:chgData name="Baptiste Monget" userId="dcb48374e8be4b16" providerId="LiveId" clId="{E539CBEE-67AF-4F1D-ADA2-F0CAD55D7BB9}" dt="2025-06-12T09:35:32.641" v="1077" actId="1076"/>
          <ac:spMkLst>
            <pc:docMk/>
            <pc:sldMk cId="1942348039" sldId="462"/>
            <ac:spMk id="30" creationId="{B7689AAB-EB34-3438-742E-0F831FA0BEB3}"/>
          </ac:spMkLst>
        </pc:spChg>
        <pc:spChg chg="add">
          <ac:chgData name="Baptiste Monget" userId="dcb48374e8be4b16" providerId="LiveId" clId="{E539CBEE-67AF-4F1D-ADA2-F0CAD55D7BB9}" dt="2025-06-12T09:23:34.801" v="992"/>
          <ac:spMkLst>
            <pc:docMk/>
            <pc:sldMk cId="1942348039" sldId="462"/>
            <ac:spMk id="30" creationId="{EA406A9D-0131-4B29-224C-9A61A6A7FF14}"/>
          </ac:spMkLst>
        </pc:spChg>
        <pc:spChg chg="add mod">
          <ac:chgData name="Baptiste Monget" userId="dcb48374e8be4b16" providerId="LiveId" clId="{E539CBEE-67AF-4F1D-ADA2-F0CAD55D7BB9}" dt="2025-06-12T09:36:35.497" v="1094" actId="1076"/>
          <ac:spMkLst>
            <pc:docMk/>
            <pc:sldMk cId="1942348039" sldId="462"/>
            <ac:spMk id="33" creationId="{AEE95B7A-6408-F540-579E-8B15E1BCCAE4}"/>
          </ac:spMkLst>
        </pc:spChg>
        <pc:spChg chg="add mod">
          <ac:chgData name="Baptiste Monget" userId="dcb48374e8be4b16" providerId="LiveId" clId="{E539CBEE-67AF-4F1D-ADA2-F0CAD55D7BB9}" dt="2025-06-12T09:37:27.400" v="1106" actId="20577"/>
          <ac:spMkLst>
            <pc:docMk/>
            <pc:sldMk cId="1942348039" sldId="462"/>
            <ac:spMk id="34" creationId="{BB0224F2-7CAB-2F96-3DF7-35DB777DAEE5}"/>
          </ac:spMkLst>
        </pc:spChg>
        <pc:spChg chg="add mod">
          <ac:chgData name="Baptiste Monget" userId="dcb48374e8be4b16" providerId="LiveId" clId="{E539CBEE-67AF-4F1D-ADA2-F0CAD55D7BB9}" dt="2025-06-12T09:37:11.678" v="1101" actId="1076"/>
          <ac:spMkLst>
            <pc:docMk/>
            <pc:sldMk cId="1942348039" sldId="462"/>
            <ac:spMk id="35" creationId="{DF1458A8-38EE-A34B-5729-906E4A774E5B}"/>
          </ac:spMkLst>
        </pc:spChg>
        <pc:spChg chg="add mod">
          <ac:chgData name="Baptiste Monget" userId="dcb48374e8be4b16" providerId="LiveId" clId="{E539CBEE-67AF-4F1D-ADA2-F0CAD55D7BB9}" dt="2025-06-12T09:37:33.322" v="1108" actId="1076"/>
          <ac:spMkLst>
            <pc:docMk/>
            <pc:sldMk cId="1942348039" sldId="462"/>
            <ac:spMk id="36" creationId="{87A06E09-9496-AFEA-1467-2DCE4DB59C13}"/>
          </ac:spMkLst>
        </pc:spChg>
        <pc:spChg chg="add mod">
          <ac:chgData name="Baptiste Monget" userId="dcb48374e8be4b16" providerId="LiveId" clId="{E539CBEE-67AF-4F1D-ADA2-F0CAD55D7BB9}" dt="2025-06-12T09:37:41.730" v="1124" actId="20577"/>
          <ac:spMkLst>
            <pc:docMk/>
            <pc:sldMk cId="1942348039" sldId="462"/>
            <ac:spMk id="37" creationId="{6589A4EA-96F3-5626-42B7-660A2269DF91}"/>
          </ac:spMkLst>
        </pc:spChg>
        <pc:spChg chg="add mod">
          <ac:chgData name="Baptiste Monget" userId="dcb48374e8be4b16" providerId="LiveId" clId="{E539CBEE-67AF-4F1D-ADA2-F0CAD55D7BB9}" dt="2025-06-12T09:37:48.115" v="1126" actId="1076"/>
          <ac:spMkLst>
            <pc:docMk/>
            <pc:sldMk cId="1942348039" sldId="462"/>
            <ac:spMk id="38" creationId="{514EE0E6-2EF4-8F4B-B34D-BF252C0C69D1}"/>
          </ac:spMkLst>
        </pc:spChg>
        <pc:spChg chg="add mod">
          <ac:chgData name="Baptiste Monget" userId="dcb48374e8be4b16" providerId="LiveId" clId="{E539CBEE-67AF-4F1D-ADA2-F0CAD55D7BB9}" dt="2025-06-12T09:40:57.456" v="1152" actId="14100"/>
          <ac:spMkLst>
            <pc:docMk/>
            <pc:sldMk cId="1942348039" sldId="462"/>
            <ac:spMk id="42" creationId="{FCF54997-A7D5-F812-03B0-F996D9FCAB90}"/>
          </ac:spMkLst>
        </pc:spChg>
        <pc:spChg chg="add mod">
          <ac:chgData name="Baptiste Monget" userId="dcb48374e8be4b16" providerId="LiveId" clId="{E539CBEE-67AF-4F1D-ADA2-F0CAD55D7BB9}" dt="2025-06-12T09:51:38.595" v="1673" actId="1076"/>
          <ac:spMkLst>
            <pc:docMk/>
            <pc:sldMk cId="1942348039" sldId="462"/>
            <ac:spMk id="43" creationId="{5BD55C40-1EBC-1ADC-73C8-789E2E28AFE1}"/>
          </ac:spMkLst>
        </pc:spChg>
        <pc:spChg chg="mod">
          <ac:chgData name="Baptiste Monget" userId="dcb48374e8be4b16" providerId="LiveId" clId="{E539CBEE-67AF-4F1D-ADA2-F0CAD55D7BB9}" dt="2025-06-12T09:41:46.715" v="1165" actId="208"/>
          <ac:spMkLst>
            <pc:docMk/>
            <pc:sldMk cId="1942348039" sldId="462"/>
            <ac:spMk id="45" creationId="{A43BD910-170E-F09C-7CFC-57ECD4B77CA0}"/>
          </ac:spMkLst>
        </pc:spChg>
        <pc:spChg chg="add mod">
          <ac:chgData name="Baptiste Monget" userId="dcb48374e8be4b16" providerId="LiveId" clId="{E539CBEE-67AF-4F1D-ADA2-F0CAD55D7BB9}" dt="2025-06-12T09:43:01.828" v="1208" actId="1076"/>
          <ac:spMkLst>
            <pc:docMk/>
            <pc:sldMk cId="1942348039" sldId="462"/>
            <ac:spMk id="48" creationId="{F2B71806-FB56-1070-4BC4-500BB28CBE67}"/>
          </ac:spMkLst>
        </pc:spChg>
        <pc:spChg chg="add del mod">
          <ac:chgData name="Baptiste Monget" userId="dcb48374e8be4b16" providerId="LiveId" clId="{E539CBEE-67AF-4F1D-ADA2-F0CAD55D7BB9}" dt="2025-06-12T09:51:33.267" v="1670" actId="478"/>
          <ac:spMkLst>
            <pc:docMk/>
            <pc:sldMk cId="1942348039" sldId="462"/>
            <ac:spMk id="49" creationId="{15252A08-6F94-B0D3-F5F6-2BD0AEC53A9E}"/>
          </ac:spMkLst>
        </pc:spChg>
        <pc:grpChg chg="add mod">
          <ac:chgData name="Baptiste Monget" userId="dcb48374e8be4b16" providerId="LiveId" clId="{E539CBEE-67AF-4F1D-ADA2-F0CAD55D7BB9}" dt="2025-06-12T09:32:25.352" v="1011" actId="1076"/>
          <ac:grpSpMkLst>
            <pc:docMk/>
            <pc:sldMk cId="1942348039" sldId="462"/>
            <ac:grpSpMk id="12" creationId="{6B96EB9E-1BFB-61E1-5A0C-F12F88943530}"/>
          </ac:grpSpMkLst>
        </pc:grpChg>
        <pc:grpChg chg="add mod">
          <ac:chgData name="Baptiste Monget" userId="dcb48374e8be4b16" providerId="LiveId" clId="{E539CBEE-67AF-4F1D-ADA2-F0CAD55D7BB9}" dt="2025-06-12T09:14:07.458" v="934" actId="164"/>
          <ac:grpSpMkLst>
            <pc:docMk/>
            <pc:sldMk cId="1942348039" sldId="462"/>
            <ac:grpSpMk id="25" creationId="{E6EC4419-927A-E2B6-F560-58E6E0EE7522}"/>
          </ac:grpSpMkLst>
        </pc:grpChg>
        <pc:grpChg chg="add mod">
          <ac:chgData name="Baptiste Monget" userId="dcb48374e8be4b16" providerId="LiveId" clId="{E539CBEE-67AF-4F1D-ADA2-F0CAD55D7BB9}" dt="2025-06-12T09:15:45.471" v="948" actId="1076"/>
          <ac:grpSpMkLst>
            <pc:docMk/>
            <pc:sldMk cId="1942348039" sldId="462"/>
            <ac:grpSpMk id="26" creationId="{43275458-0857-E6F4-F810-A26410F6540B}"/>
          </ac:grpSpMkLst>
        </pc:grpChg>
        <pc:grpChg chg="add mod ord">
          <ac:chgData name="Baptiste Monget" userId="dcb48374e8be4b16" providerId="LiveId" clId="{E539CBEE-67AF-4F1D-ADA2-F0CAD55D7BB9}" dt="2025-06-12T09:31:52.517" v="1002" actId="14100"/>
          <ac:grpSpMkLst>
            <pc:docMk/>
            <pc:sldMk cId="1942348039" sldId="462"/>
            <ac:grpSpMk id="27" creationId="{0ED8A9A9-91F9-DEE0-867D-A1E8161F2E06}"/>
          </ac:grpSpMkLst>
        </pc:grpChg>
        <pc:grpChg chg="add del mod">
          <ac:chgData name="Baptiste Monget" userId="dcb48374e8be4b16" providerId="LiveId" clId="{E539CBEE-67AF-4F1D-ADA2-F0CAD55D7BB9}" dt="2025-06-12T09:42:02.767" v="1172" actId="478"/>
          <ac:grpSpMkLst>
            <pc:docMk/>
            <pc:sldMk cId="1942348039" sldId="462"/>
            <ac:grpSpMk id="44" creationId="{5298FB0F-9FB8-0772-7312-F7AC50451493}"/>
          </ac:grpSpMkLst>
        </pc:grpChg>
        <pc:graphicFrameChg chg="add mod modGraphic">
          <ac:chgData name="Baptiste Monget" userId="dcb48374e8be4b16" providerId="LiveId" clId="{E539CBEE-67AF-4F1D-ADA2-F0CAD55D7BB9}" dt="2025-06-12T09:51:44.737" v="1675" actId="1076"/>
          <ac:graphicFrameMkLst>
            <pc:docMk/>
            <pc:sldMk cId="1942348039" sldId="462"/>
            <ac:graphicFrameMk id="55" creationId="{5CA2E803-31A7-9F42-E60A-2FF011594D7D}"/>
          </ac:graphicFrameMkLst>
        </pc:graphicFrameChg>
        <pc:picChg chg="add mod modCrop">
          <ac:chgData name="Baptiste Monget" userId="dcb48374e8be4b16" providerId="LiveId" clId="{E539CBEE-67AF-4F1D-ADA2-F0CAD55D7BB9}" dt="2025-06-12T09:14:07.458" v="934" actId="164"/>
          <ac:picMkLst>
            <pc:docMk/>
            <pc:sldMk cId="1942348039" sldId="462"/>
            <ac:picMk id="2" creationId="{244598F4-ED0D-9259-DE0D-E093A864CEE3}"/>
          </ac:picMkLst>
        </pc:picChg>
        <pc:picChg chg="add mod">
          <ac:chgData name="Baptiste Monget" userId="dcb48374e8be4b16" providerId="LiveId" clId="{E539CBEE-67AF-4F1D-ADA2-F0CAD55D7BB9}" dt="2025-06-12T09:14:17.790" v="935" actId="164"/>
          <ac:picMkLst>
            <pc:docMk/>
            <pc:sldMk cId="1942348039" sldId="462"/>
            <ac:picMk id="9" creationId="{FC2F00A9-81A4-53F5-E9E4-BC3FAEE4A8D5}"/>
          </ac:picMkLst>
        </pc:picChg>
        <pc:picChg chg="del">
          <ac:chgData name="Baptiste Monget" userId="dcb48374e8be4b16" providerId="LiveId" clId="{E539CBEE-67AF-4F1D-ADA2-F0CAD55D7BB9}" dt="2025-06-12T06:56:17.658" v="118" actId="478"/>
          <ac:picMkLst>
            <pc:docMk/>
            <pc:sldMk cId="1942348039" sldId="462"/>
            <ac:picMk id="12" creationId="{65C9F636-D6D3-F462-4263-A641529FA06E}"/>
          </ac:picMkLst>
        </pc:picChg>
        <pc:picChg chg="del">
          <ac:chgData name="Baptiste Monget" userId="dcb48374e8be4b16" providerId="LiveId" clId="{E539CBEE-67AF-4F1D-ADA2-F0CAD55D7BB9}" dt="2025-06-12T06:56:18.236" v="119" actId="478"/>
          <ac:picMkLst>
            <pc:docMk/>
            <pc:sldMk cId="1942348039" sldId="462"/>
            <ac:picMk id="13" creationId="{BC36AE81-AB45-D20E-CE98-3E7B09CC0F1B}"/>
          </ac:picMkLst>
        </pc:picChg>
        <pc:picChg chg="del">
          <ac:chgData name="Baptiste Monget" userId="dcb48374e8be4b16" providerId="LiveId" clId="{E539CBEE-67AF-4F1D-ADA2-F0CAD55D7BB9}" dt="2025-06-12T06:56:16.857" v="117" actId="478"/>
          <ac:picMkLst>
            <pc:docMk/>
            <pc:sldMk cId="1942348039" sldId="462"/>
            <ac:picMk id="14" creationId="{9500E9ED-392F-E9D0-16ED-2FC9B2B56307}"/>
          </ac:picMkLst>
        </pc:picChg>
        <pc:picChg chg="del">
          <ac:chgData name="Baptiste Monget" userId="dcb48374e8be4b16" providerId="LiveId" clId="{E539CBEE-67AF-4F1D-ADA2-F0CAD55D7BB9}" dt="2025-06-12T06:56:21.037" v="122" actId="478"/>
          <ac:picMkLst>
            <pc:docMk/>
            <pc:sldMk cId="1942348039" sldId="462"/>
            <ac:picMk id="15" creationId="{677A5422-C011-6090-AF08-77C73983E321}"/>
          </ac:picMkLst>
        </pc:picChg>
        <pc:picChg chg="mod">
          <ac:chgData name="Baptiste Monget" userId="dcb48374e8be4b16" providerId="LiveId" clId="{E539CBEE-67AF-4F1D-ADA2-F0CAD55D7BB9}" dt="2025-06-12T09:53:10.655" v="1697" actId="1076"/>
          <ac:picMkLst>
            <pc:docMk/>
            <pc:sldMk cId="1942348039" sldId="462"/>
            <ac:picMk id="19" creationId="{E35A4E51-20ED-4635-6EFC-D37FAFBCA9FA}"/>
          </ac:picMkLst>
        </pc:picChg>
        <pc:picChg chg="add del">
          <ac:chgData name="Baptiste Monget" userId="dcb48374e8be4b16" providerId="LiveId" clId="{E539CBEE-67AF-4F1D-ADA2-F0CAD55D7BB9}" dt="2025-06-12T09:06:27.664" v="913" actId="478"/>
          <ac:picMkLst>
            <pc:docMk/>
            <pc:sldMk cId="1942348039" sldId="462"/>
            <ac:picMk id="22" creationId="{539946F2-BCB6-4CB2-9ADB-F2ED35FCC2A0}"/>
          </ac:picMkLst>
        </pc:picChg>
        <pc:picChg chg="add del mod modCrop">
          <ac:chgData name="Baptiste Monget" userId="dcb48374e8be4b16" providerId="LiveId" clId="{E539CBEE-67AF-4F1D-ADA2-F0CAD55D7BB9}" dt="2025-06-12T09:07:02.333" v="921" actId="478"/>
          <ac:picMkLst>
            <pc:docMk/>
            <pc:sldMk cId="1942348039" sldId="462"/>
            <ac:picMk id="23" creationId="{62F22C03-0157-D1D9-C6D1-78A698B9733D}"/>
          </ac:picMkLst>
        </pc:picChg>
        <pc:picChg chg="add del mod">
          <ac:chgData name="Baptiste Monget" userId="dcb48374e8be4b16" providerId="LiveId" clId="{E539CBEE-67AF-4F1D-ADA2-F0CAD55D7BB9}" dt="2025-06-12T09:13:30.128" v="929" actId="21"/>
          <ac:picMkLst>
            <pc:docMk/>
            <pc:sldMk cId="1942348039" sldId="462"/>
            <ac:picMk id="24" creationId="{701EE803-5FA9-18BB-0FCF-476F8C3AC2C6}"/>
          </ac:picMkLst>
        </pc:picChg>
        <pc:picChg chg="add del mod">
          <ac:chgData name="Baptiste Monget" userId="dcb48374e8be4b16" providerId="LiveId" clId="{E539CBEE-67AF-4F1D-ADA2-F0CAD55D7BB9}" dt="2025-06-12T09:15:48.079" v="949" actId="478"/>
          <ac:picMkLst>
            <pc:docMk/>
            <pc:sldMk cId="1942348039" sldId="462"/>
            <ac:picMk id="28" creationId="{24D625D6-44F8-7883-27BC-ABE040A3CEC9}"/>
          </ac:picMkLst>
        </pc:picChg>
        <pc:picChg chg="add mod">
          <ac:chgData name="Baptiste Monget" userId="dcb48374e8be4b16" providerId="LiveId" clId="{E539CBEE-67AF-4F1D-ADA2-F0CAD55D7BB9}" dt="2025-06-12T09:22:49.287" v="991" actId="14826"/>
          <ac:picMkLst>
            <pc:docMk/>
            <pc:sldMk cId="1942348039" sldId="462"/>
            <ac:picMk id="29" creationId="{48140E07-13F8-348F-5EC2-5457494E6F73}"/>
          </ac:picMkLst>
        </pc:picChg>
        <pc:picChg chg="add del mod">
          <ac:chgData name="Baptiste Monget" userId="dcb48374e8be4b16" providerId="LiveId" clId="{E539CBEE-67AF-4F1D-ADA2-F0CAD55D7BB9}" dt="2025-06-12T09:31:34.928" v="999" actId="21"/>
          <ac:picMkLst>
            <pc:docMk/>
            <pc:sldMk cId="1942348039" sldId="462"/>
            <ac:picMk id="31" creationId="{E4E12D81-5D61-50A0-505A-262AB29FA9A0}"/>
          </ac:picMkLst>
        </pc:picChg>
        <pc:picChg chg="add mod modCrop">
          <ac:chgData name="Baptiste Monget" userId="dcb48374e8be4b16" providerId="LiveId" clId="{E539CBEE-67AF-4F1D-ADA2-F0CAD55D7BB9}" dt="2025-06-12T09:36:55.596" v="1099" actId="732"/>
          <ac:picMkLst>
            <pc:docMk/>
            <pc:sldMk cId="1942348039" sldId="462"/>
            <ac:picMk id="32" creationId="{31CAF71A-939C-998C-4474-1FB7B6902EF0}"/>
          </ac:picMkLst>
        </pc:picChg>
        <pc:picChg chg="add mod ord modCrop">
          <ac:chgData name="Baptiste Monget" userId="dcb48374e8be4b16" providerId="LiveId" clId="{E539CBEE-67AF-4F1D-ADA2-F0CAD55D7BB9}" dt="2025-06-12T09:40:31.986" v="1150" actId="166"/>
          <ac:picMkLst>
            <pc:docMk/>
            <pc:sldMk cId="1942348039" sldId="462"/>
            <ac:picMk id="41" creationId="{B216670A-4A09-3CD2-ED3A-5453063005FB}"/>
          </ac:picMkLst>
        </pc:picChg>
        <pc:picChg chg="add mod ord">
          <ac:chgData name="Baptiste Monget" userId="dcb48374e8be4b16" providerId="LiveId" clId="{E539CBEE-67AF-4F1D-ADA2-F0CAD55D7BB9}" dt="2025-06-12T09:42:56.448" v="1207" actId="1038"/>
          <ac:picMkLst>
            <pc:docMk/>
            <pc:sldMk cId="1942348039" sldId="462"/>
            <ac:picMk id="47" creationId="{219CCB3A-902B-0E06-E951-8A8CA1B8A873}"/>
          </ac:picMkLst>
        </pc:picChg>
        <pc:picChg chg="add del mod">
          <ac:chgData name="Baptiste Monget" userId="dcb48374e8be4b16" providerId="LiveId" clId="{E539CBEE-67AF-4F1D-ADA2-F0CAD55D7BB9}" dt="2025-06-12T09:51:57.193" v="1680" actId="478"/>
          <ac:picMkLst>
            <pc:docMk/>
            <pc:sldMk cId="1942348039" sldId="462"/>
            <ac:picMk id="50" creationId="{F88CAFBE-E36D-40DD-1B30-132A73B3A0EA}"/>
          </ac:picMkLst>
        </pc:picChg>
        <pc:picChg chg="add mod ord">
          <ac:chgData name="Baptiste Monget" userId="dcb48374e8be4b16" providerId="LiveId" clId="{E539CBEE-67AF-4F1D-ADA2-F0CAD55D7BB9}" dt="2025-06-12T09:51:55.188" v="1678" actId="1076"/>
          <ac:picMkLst>
            <pc:docMk/>
            <pc:sldMk cId="1942348039" sldId="462"/>
            <ac:picMk id="51" creationId="{AB631E32-03FC-2E5A-D42E-16909007EEC4}"/>
          </ac:picMkLst>
        </pc:picChg>
        <pc:picChg chg="add del mod">
          <ac:chgData name="Baptiste Monget" userId="dcb48374e8be4b16" providerId="LiveId" clId="{E539CBEE-67AF-4F1D-ADA2-F0CAD55D7BB9}" dt="2025-06-12T09:51:59.440" v="1682" actId="478"/>
          <ac:picMkLst>
            <pc:docMk/>
            <pc:sldMk cId="1942348039" sldId="462"/>
            <ac:picMk id="52" creationId="{60F1C973-6315-9B4A-DE5E-84BBAFEBA67A}"/>
          </ac:picMkLst>
        </pc:picChg>
        <pc:picChg chg="add del mod">
          <ac:chgData name="Baptiste Monget" userId="dcb48374e8be4b16" providerId="LiveId" clId="{E539CBEE-67AF-4F1D-ADA2-F0CAD55D7BB9}" dt="2025-06-12T09:51:57.814" v="1681" actId="478"/>
          <ac:picMkLst>
            <pc:docMk/>
            <pc:sldMk cId="1942348039" sldId="462"/>
            <ac:picMk id="53" creationId="{1DF87704-8453-7105-267F-A1628E7A7342}"/>
          </ac:picMkLst>
        </pc:picChg>
        <pc:picChg chg="add del mod">
          <ac:chgData name="Baptiste Monget" userId="dcb48374e8be4b16" providerId="LiveId" clId="{E539CBEE-67AF-4F1D-ADA2-F0CAD55D7BB9}" dt="2025-06-12T09:51:56.512" v="1679" actId="478"/>
          <ac:picMkLst>
            <pc:docMk/>
            <pc:sldMk cId="1942348039" sldId="462"/>
            <ac:picMk id="54" creationId="{B11F81CF-E3D2-EBF3-A313-7A1188083E04}"/>
          </ac:picMkLst>
        </pc:picChg>
        <pc:picChg chg="add mod">
          <ac:chgData name="Baptiste Monget" userId="dcb48374e8be4b16" providerId="LiveId" clId="{E539CBEE-67AF-4F1D-ADA2-F0CAD55D7BB9}" dt="2025-06-12T09:52:24.090" v="1690" actId="1076"/>
          <ac:picMkLst>
            <pc:docMk/>
            <pc:sldMk cId="1942348039" sldId="462"/>
            <ac:picMk id="56" creationId="{7314D4B1-56D9-16C8-8249-CB40E6C87244}"/>
          </ac:picMkLst>
        </pc:picChg>
        <pc:picChg chg="add mod">
          <ac:chgData name="Baptiste Monget" userId="dcb48374e8be4b16" providerId="LiveId" clId="{E539CBEE-67AF-4F1D-ADA2-F0CAD55D7BB9}" dt="2025-06-12T09:52:44.519" v="1695" actId="1076"/>
          <ac:picMkLst>
            <pc:docMk/>
            <pc:sldMk cId="1942348039" sldId="462"/>
            <ac:picMk id="57" creationId="{98F935C2-0585-AEFB-8077-5944EF9B4340}"/>
          </ac:picMkLst>
        </pc:picChg>
        <pc:picChg chg="add mod">
          <ac:chgData name="Baptiste Monget" userId="dcb48374e8be4b16" providerId="LiveId" clId="{E539CBEE-67AF-4F1D-ADA2-F0CAD55D7BB9}" dt="2025-06-12T09:52:38.473" v="1694" actId="1036"/>
          <ac:picMkLst>
            <pc:docMk/>
            <pc:sldMk cId="1942348039" sldId="462"/>
            <ac:picMk id="58" creationId="{B0E2611E-C96E-99D7-1D40-0298E4A46F9B}"/>
          </ac:picMkLst>
        </pc:picChg>
        <pc:picChg chg="add mod">
          <ac:chgData name="Baptiste Monget" userId="dcb48374e8be4b16" providerId="LiveId" clId="{E539CBEE-67AF-4F1D-ADA2-F0CAD55D7BB9}" dt="2025-06-12T09:52:03.123" v="1686"/>
          <ac:picMkLst>
            <pc:docMk/>
            <pc:sldMk cId="1942348039" sldId="462"/>
            <ac:picMk id="59" creationId="{12E125B7-2268-3186-6717-E1A0302DF7D2}"/>
          </ac:picMkLst>
        </pc:picChg>
        <pc:cxnChg chg="add mod">
          <ac:chgData name="Baptiste Monget" userId="dcb48374e8be4b16" providerId="LiveId" clId="{E539CBEE-67AF-4F1D-ADA2-F0CAD55D7BB9}" dt="2025-06-12T09:33:30.514" v="1021" actId="14100"/>
          <ac:cxnSpMkLst>
            <pc:docMk/>
            <pc:sldMk cId="1942348039" sldId="462"/>
            <ac:cxnSpMk id="8" creationId="{7BC23522-5A53-2FAE-7627-D7BC4076DA70}"/>
          </ac:cxnSpMkLst>
        </pc:cxnChg>
        <pc:cxnChg chg="mod">
          <ac:chgData name="Baptiste Monget" userId="dcb48374e8be4b16" providerId="LiveId" clId="{E539CBEE-67AF-4F1D-ADA2-F0CAD55D7BB9}" dt="2025-06-12T09:33:30.514" v="1021" actId="14100"/>
          <ac:cxnSpMkLst>
            <pc:docMk/>
            <pc:sldMk cId="1942348039" sldId="462"/>
            <ac:cxnSpMk id="14" creationId="{F3823873-16B9-A4D5-D8D5-DE6BD90075A5}"/>
          </ac:cxnSpMkLst>
        </pc:cxnChg>
        <pc:cxnChg chg="del mod">
          <ac:chgData name="Baptiste Monget" userId="dcb48374e8be4b16" providerId="LiveId" clId="{E539CBEE-67AF-4F1D-ADA2-F0CAD55D7BB9}" dt="2025-06-12T06:56:19.655" v="120" actId="478"/>
          <ac:cxnSpMkLst>
            <pc:docMk/>
            <pc:sldMk cId="1942348039" sldId="462"/>
            <ac:cxnSpMk id="19" creationId="{AFBC73C8-FA72-F098-E55C-F2A8D7ED7F68}"/>
          </ac:cxnSpMkLst>
        </pc:cxnChg>
        <pc:cxnChg chg="mod">
          <ac:chgData name="Baptiste Monget" userId="dcb48374e8be4b16" providerId="LiveId" clId="{E539CBEE-67AF-4F1D-ADA2-F0CAD55D7BB9}" dt="2025-06-12T06:56:21.600" v="123" actId="478"/>
          <ac:cxnSpMkLst>
            <pc:docMk/>
            <pc:sldMk cId="1942348039" sldId="462"/>
            <ac:cxnSpMk id="21" creationId="{1D1ACD06-F5D6-EF11-DFA6-9E6CCA83E0AB}"/>
          </ac:cxnSpMkLst>
        </pc:cxnChg>
        <pc:cxnChg chg="add del">
          <ac:chgData name="Baptiste Monget" userId="dcb48374e8be4b16" providerId="LiveId" clId="{E539CBEE-67AF-4F1D-ADA2-F0CAD55D7BB9}" dt="2025-06-12T09:38:31.547" v="1129" actId="478"/>
          <ac:cxnSpMkLst>
            <pc:docMk/>
            <pc:sldMk cId="1942348039" sldId="462"/>
            <ac:cxnSpMk id="40" creationId="{5472E80A-120D-8BB0-E1CA-2D4D4109EC02}"/>
          </ac:cxnSpMkLst>
        </pc:cxnChg>
        <pc:cxnChg chg="mod">
          <ac:chgData name="Baptiste Monget" userId="dcb48374e8be4b16" providerId="LiveId" clId="{E539CBEE-67AF-4F1D-ADA2-F0CAD55D7BB9}" dt="2025-06-12T09:41:46.715" v="1165" actId="208"/>
          <ac:cxnSpMkLst>
            <pc:docMk/>
            <pc:sldMk cId="1942348039" sldId="462"/>
            <ac:cxnSpMk id="46" creationId="{AB7DFF38-B180-66DA-0272-1EC1408966A1}"/>
          </ac:cxnSpMkLst>
        </pc:cxnChg>
      </pc:sldChg>
      <pc:sldChg chg="del ord">
        <pc:chgData name="Baptiste Monget" userId="dcb48374e8be4b16" providerId="LiveId" clId="{E539CBEE-67AF-4F1D-ADA2-F0CAD55D7BB9}" dt="2025-06-12T13:01:47.707" v="2387" actId="2696"/>
        <pc:sldMkLst>
          <pc:docMk/>
          <pc:sldMk cId="254336337" sldId="463"/>
        </pc:sldMkLst>
      </pc:sldChg>
      <pc:sldChg chg="modSp add mod">
        <pc:chgData name="Baptiste Monget" userId="dcb48374e8be4b16" providerId="LiveId" clId="{E539CBEE-67AF-4F1D-ADA2-F0CAD55D7BB9}" dt="2025-06-12T13:23:28.706" v="2434" actId="20577"/>
        <pc:sldMkLst>
          <pc:docMk/>
          <pc:sldMk cId="2172955382" sldId="463"/>
        </pc:sldMkLst>
        <pc:spChg chg="mod">
          <ac:chgData name="Baptiste Monget" userId="dcb48374e8be4b16" providerId="LiveId" clId="{E539CBEE-67AF-4F1D-ADA2-F0CAD55D7BB9}" dt="2025-06-12T13:23:28.706" v="2434" actId="20577"/>
          <ac:spMkLst>
            <pc:docMk/>
            <pc:sldMk cId="2172955382" sldId="463"/>
            <ac:spMk id="9" creationId="{E1203D25-BEAA-8359-A3EA-5354ECFB76D6}"/>
          </ac:spMkLst>
        </pc:spChg>
      </pc:sldChg>
      <pc:sldChg chg="modSp add mod">
        <pc:chgData name="Baptiste Monget" userId="dcb48374e8be4b16" providerId="LiveId" clId="{E539CBEE-67AF-4F1D-ADA2-F0CAD55D7BB9}" dt="2025-06-12T08:07:36.883" v="658" actId="1076"/>
        <pc:sldMkLst>
          <pc:docMk/>
          <pc:sldMk cId="2551230570" sldId="464"/>
        </pc:sldMkLst>
        <pc:spChg chg="mod">
          <ac:chgData name="Baptiste Monget" userId="dcb48374e8be4b16" providerId="LiveId" clId="{E539CBEE-67AF-4F1D-ADA2-F0CAD55D7BB9}" dt="2025-06-12T08:07:36.883" v="658" actId="1076"/>
          <ac:spMkLst>
            <pc:docMk/>
            <pc:sldMk cId="2551230570" sldId="464"/>
            <ac:spMk id="2" creationId="{184189EB-4EB2-C5B8-2DF3-CF738D8437F4}"/>
          </ac:spMkLst>
        </pc:spChg>
        <pc:spChg chg="mod">
          <ac:chgData name="Baptiste Monget" userId="dcb48374e8be4b16" providerId="LiveId" clId="{E539CBEE-67AF-4F1D-ADA2-F0CAD55D7BB9}" dt="2025-06-12T08:07:28.495" v="654"/>
          <ac:spMkLst>
            <pc:docMk/>
            <pc:sldMk cId="2551230570" sldId="464"/>
            <ac:spMk id="5" creationId="{B922FEE4-9DDA-884F-DEF1-9BED18FA2A7D}"/>
          </ac:spMkLst>
        </pc:spChg>
      </pc:sldChg>
      <pc:sldChg chg="modSp add mod ord">
        <pc:chgData name="Baptiste Monget" userId="dcb48374e8be4b16" providerId="LiveId" clId="{E539CBEE-67AF-4F1D-ADA2-F0CAD55D7BB9}" dt="2025-06-12T08:10:15.415" v="697"/>
        <pc:sldMkLst>
          <pc:docMk/>
          <pc:sldMk cId="2033811915" sldId="465"/>
        </pc:sldMkLst>
        <pc:spChg chg="mod">
          <ac:chgData name="Baptiste Monget" userId="dcb48374e8be4b16" providerId="LiveId" clId="{E539CBEE-67AF-4F1D-ADA2-F0CAD55D7BB9}" dt="2025-06-12T08:08:27.359" v="665" actId="1076"/>
          <ac:spMkLst>
            <pc:docMk/>
            <pc:sldMk cId="2033811915" sldId="465"/>
            <ac:spMk id="2" creationId="{0145F60F-1356-7821-E950-9B37D9AC0E7F}"/>
          </ac:spMkLst>
        </pc:spChg>
        <pc:spChg chg="mod">
          <ac:chgData name="Baptiste Monget" userId="dcb48374e8be4b16" providerId="LiveId" clId="{E539CBEE-67AF-4F1D-ADA2-F0CAD55D7BB9}" dt="2025-06-12T08:08:21.887" v="664" actId="122"/>
          <ac:spMkLst>
            <pc:docMk/>
            <pc:sldMk cId="2033811915" sldId="465"/>
            <ac:spMk id="5" creationId="{8ECF8553-A0B1-2159-A307-DCCBF48738D6}"/>
          </ac:spMkLst>
        </pc:spChg>
      </pc:sldChg>
      <pc:sldChg chg="modSp add del mod ord">
        <pc:chgData name="Baptiste Monget" userId="dcb48374e8be4b16" providerId="LiveId" clId="{E539CBEE-67AF-4F1D-ADA2-F0CAD55D7BB9}" dt="2025-06-12T08:43:13.376" v="837" actId="47"/>
        <pc:sldMkLst>
          <pc:docMk/>
          <pc:sldMk cId="2820169923" sldId="466"/>
        </pc:sldMkLst>
        <pc:spChg chg="mod">
          <ac:chgData name="Baptiste Monget" userId="dcb48374e8be4b16" providerId="LiveId" clId="{E539CBEE-67AF-4F1D-ADA2-F0CAD55D7BB9}" dt="2025-06-12T08:09:22.957" v="676" actId="404"/>
          <ac:spMkLst>
            <pc:docMk/>
            <pc:sldMk cId="2820169923" sldId="466"/>
            <ac:spMk id="2" creationId="{3B73D206-F682-F7C4-E716-C3462198F26F}"/>
          </ac:spMkLst>
        </pc:spChg>
        <pc:spChg chg="mod">
          <ac:chgData name="Baptiste Monget" userId="dcb48374e8be4b16" providerId="LiveId" clId="{E539CBEE-67AF-4F1D-ADA2-F0CAD55D7BB9}" dt="2025-06-12T08:08:41.153" v="668" actId="122"/>
          <ac:spMkLst>
            <pc:docMk/>
            <pc:sldMk cId="2820169923" sldId="466"/>
            <ac:spMk id="5" creationId="{C24919F2-2BAB-DFBA-4457-9A68645BB802}"/>
          </ac:spMkLst>
        </pc:spChg>
      </pc:sldChg>
      <pc:sldChg chg="modSp add mod ord">
        <pc:chgData name="Baptiste Monget" userId="dcb48374e8be4b16" providerId="LiveId" clId="{E539CBEE-67AF-4F1D-ADA2-F0CAD55D7BB9}" dt="2025-06-12T08:43:10.388" v="836" actId="20577"/>
        <pc:sldMkLst>
          <pc:docMk/>
          <pc:sldMk cId="636044962" sldId="467"/>
        </pc:sldMkLst>
        <pc:spChg chg="mod">
          <ac:chgData name="Baptiste Monget" userId="dcb48374e8be4b16" providerId="LiveId" clId="{E539CBEE-67AF-4F1D-ADA2-F0CAD55D7BB9}" dt="2025-06-12T08:43:10.388" v="836" actId="20577"/>
          <ac:spMkLst>
            <pc:docMk/>
            <pc:sldMk cId="636044962" sldId="467"/>
            <ac:spMk id="2" creationId="{52CA692C-EB2D-2495-81F4-0454F6CAECF4}"/>
          </ac:spMkLst>
        </pc:spChg>
        <pc:spChg chg="mod">
          <ac:chgData name="Baptiste Monget" userId="dcb48374e8be4b16" providerId="LiveId" clId="{E539CBEE-67AF-4F1D-ADA2-F0CAD55D7BB9}" dt="2025-06-12T08:09:38.915" v="681" actId="122"/>
          <ac:spMkLst>
            <pc:docMk/>
            <pc:sldMk cId="636044962" sldId="467"/>
            <ac:spMk id="5" creationId="{3AA41AD6-7339-A0BC-188A-52049AD37174}"/>
          </ac:spMkLst>
        </pc:spChg>
      </pc:sldChg>
      <pc:sldChg chg="modSp add mod ord">
        <pc:chgData name="Baptiste Monget" userId="dcb48374e8be4b16" providerId="LiveId" clId="{E539CBEE-67AF-4F1D-ADA2-F0CAD55D7BB9}" dt="2025-06-12T08:43:06.886" v="834" actId="20577"/>
        <pc:sldMkLst>
          <pc:docMk/>
          <pc:sldMk cId="4275681445" sldId="468"/>
        </pc:sldMkLst>
        <pc:spChg chg="mod">
          <ac:chgData name="Baptiste Monget" userId="dcb48374e8be4b16" providerId="LiveId" clId="{E539CBEE-67AF-4F1D-ADA2-F0CAD55D7BB9}" dt="2025-06-12T08:43:06.886" v="834" actId="20577"/>
          <ac:spMkLst>
            <pc:docMk/>
            <pc:sldMk cId="4275681445" sldId="468"/>
            <ac:spMk id="2" creationId="{07969A7E-FE0B-321E-A58E-2D8C925E6F4A}"/>
          </ac:spMkLst>
        </pc:spChg>
        <pc:spChg chg="mod">
          <ac:chgData name="Baptiste Monget" userId="dcb48374e8be4b16" providerId="LiveId" clId="{E539CBEE-67AF-4F1D-ADA2-F0CAD55D7BB9}" dt="2025-06-12T08:09:55.297" v="694" actId="20577"/>
          <ac:spMkLst>
            <pc:docMk/>
            <pc:sldMk cId="4275681445" sldId="468"/>
            <ac:spMk id="5" creationId="{41828341-C6DA-5483-1148-5FA9DEB0C207}"/>
          </ac:spMkLst>
        </pc:spChg>
      </pc:sldChg>
      <pc:sldChg chg="modSp mod">
        <pc:chgData name="Baptiste Monget" userId="dcb48374e8be4b16" providerId="LiveId" clId="{E539CBEE-67AF-4F1D-ADA2-F0CAD55D7BB9}" dt="2025-06-12T13:22:52.357" v="2429" actId="120"/>
        <pc:sldMkLst>
          <pc:docMk/>
          <pc:sldMk cId="487110136" sldId="469"/>
        </pc:sldMkLst>
        <pc:spChg chg="mod">
          <ac:chgData name="Baptiste Monget" userId="dcb48374e8be4b16" providerId="LiveId" clId="{E539CBEE-67AF-4F1D-ADA2-F0CAD55D7BB9}" dt="2025-06-12T13:22:52.357" v="2429" actId="120"/>
          <ac:spMkLst>
            <pc:docMk/>
            <pc:sldMk cId="487110136" sldId="469"/>
            <ac:spMk id="13" creationId="{4376AD71-B9E2-0491-8488-7FA04C956A36}"/>
          </ac:spMkLst>
        </pc:spChg>
      </pc:sldChg>
      <pc:sldChg chg="addSp delSp modSp new mod">
        <pc:chgData name="Baptiste Monget" userId="dcb48374e8be4b16" providerId="LiveId" clId="{E539CBEE-67AF-4F1D-ADA2-F0CAD55D7BB9}" dt="2025-06-12T14:08:04.210" v="2819" actId="1076"/>
        <pc:sldMkLst>
          <pc:docMk/>
          <pc:sldMk cId="2097333194" sldId="470"/>
        </pc:sldMkLst>
        <pc:spChg chg="mod">
          <ac:chgData name="Baptiste Monget" userId="dcb48374e8be4b16" providerId="LiveId" clId="{E539CBEE-67AF-4F1D-ADA2-F0CAD55D7BB9}" dt="2025-06-12T08:13:27.129" v="741" actId="313"/>
          <ac:spMkLst>
            <pc:docMk/>
            <pc:sldMk cId="2097333194" sldId="470"/>
            <ac:spMk id="2" creationId="{B20CA234-A65F-E2C0-F95A-8144CD3966E9}"/>
          </ac:spMkLst>
        </pc:spChg>
        <pc:spChg chg="del">
          <ac:chgData name="Baptiste Monget" userId="dcb48374e8be4b16" providerId="LiveId" clId="{E539CBEE-67AF-4F1D-ADA2-F0CAD55D7BB9}" dt="2025-06-12T14:07:43.632" v="2813" actId="478"/>
          <ac:spMkLst>
            <pc:docMk/>
            <pc:sldMk cId="2097333194" sldId="470"/>
            <ac:spMk id="3" creationId="{5B7E785B-40B5-5B7D-815B-728F679BFD4C}"/>
          </ac:spMkLst>
        </pc:spChg>
        <pc:picChg chg="add mod">
          <ac:chgData name="Baptiste Monget" userId="dcb48374e8be4b16" providerId="LiveId" clId="{E539CBEE-67AF-4F1D-ADA2-F0CAD55D7BB9}" dt="2025-06-12T14:07:54.753" v="2817" actId="1076"/>
          <ac:picMkLst>
            <pc:docMk/>
            <pc:sldMk cId="2097333194" sldId="470"/>
            <ac:picMk id="5" creationId="{946C6B6D-90BA-8EEC-6D94-BBC49131A488}"/>
          </ac:picMkLst>
        </pc:picChg>
        <pc:picChg chg="add mod">
          <ac:chgData name="Baptiste Monget" userId="dcb48374e8be4b16" providerId="LiveId" clId="{E539CBEE-67AF-4F1D-ADA2-F0CAD55D7BB9}" dt="2025-06-12T14:08:04.210" v="2819" actId="1076"/>
          <ac:picMkLst>
            <pc:docMk/>
            <pc:sldMk cId="2097333194" sldId="470"/>
            <ac:picMk id="6" creationId="{66C364CF-A909-4B12-291C-0E96B3ED7BE5}"/>
          </ac:picMkLst>
        </pc:picChg>
      </pc:sldChg>
      <pc:sldChg chg="addSp delSp modSp new mod modClrScheme chgLayout">
        <pc:chgData name="Baptiste Monget" userId="dcb48374e8be4b16" providerId="LiveId" clId="{E539CBEE-67AF-4F1D-ADA2-F0CAD55D7BB9}" dt="2025-06-12T08:13:52.340" v="765" actId="20577"/>
        <pc:sldMkLst>
          <pc:docMk/>
          <pc:sldMk cId="2136737838" sldId="471"/>
        </pc:sldMkLst>
        <pc:spChg chg="del mod ord">
          <ac:chgData name="Baptiste Monget" userId="dcb48374e8be4b16" providerId="LiveId" clId="{E539CBEE-67AF-4F1D-ADA2-F0CAD55D7BB9}" dt="2025-06-12T08:13:41.490" v="743" actId="700"/>
          <ac:spMkLst>
            <pc:docMk/>
            <pc:sldMk cId="2136737838" sldId="471"/>
            <ac:spMk id="2" creationId="{95E11906-4F4A-BAFF-F17B-20BD675ADF25}"/>
          </ac:spMkLst>
        </pc:spChg>
        <pc:spChg chg="del mod ord">
          <ac:chgData name="Baptiste Monget" userId="dcb48374e8be4b16" providerId="LiveId" clId="{E539CBEE-67AF-4F1D-ADA2-F0CAD55D7BB9}" dt="2025-06-12T08:13:41.490" v="743" actId="700"/>
          <ac:spMkLst>
            <pc:docMk/>
            <pc:sldMk cId="2136737838" sldId="471"/>
            <ac:spMk id="3" creationId="{C72EA170-2D91-BC07-0436-1C12ED3AEE3B}"/>
          </ac:spMkLst>
        </pc:spChg>
        <pc:spChg chg="mod ord">
          <ac:chgData name="Baptiste Monget" userId="dcb48374e8be4b16" providerId="LiveId" clId="{E539CBEE-67AF-4F1D-ADA2-F0CAD55D7BB9}" dt="2025-06-12T08:13:41.490" v="743" actId="700"/>
          <ac:spMkLst>
            <pc:docMk/>
            <pc:sldMk cId="2136737838" sldId="471"/>
            <ac:spMk id="4" creationId="{A8008D5C-633C-2040-332B-99FA5B820473}"/>
          </ac:spMkLst>
        </pc:spChg>
        <pc:spChg chg="add mod ord">
          <ac:chgData name="Baptiste Monget" userId="dcb48374e8be4b16" providerId="LiveId" clId="{E539CBEE-67AF-4F1D-ADA2-F0CAD55D7BB9}" dt="2025-06-12T08:13:52.340" v="765" actId="20577"/>
          <ac:spMkLst>
            <pc:docMk/>
            <pc:sldMk cId="2136737838" sldId="471"/>
            <ac:spMk id="5" creationId="{63CD426F-87A5-DAD8-B3C1-4166407D7662}"/>
          </ac:spMkLst>
        </pc:spChg>
        <pc:spChg chg="add mod ord">
          <ac:chgData name="Baptiste Monget" userId="dcb48374e8be4b16" providerId="LiveId" clId="{E539CBEE-67AF-4F1D-ADA2-F0CAD55D7BB9}" dt="2025-06-12T08:13:41.490" v="743" actId="700"/>
          <ac:spMkLst>
            <pc:docMk/>
            <pc:sldMk cId="2136737838" sldId="471"/>
            <ac:spMk id="6" creationId="{473A15D4-F353-F121-C721-E069BEB4BEAA}"/>
          </ac:spMkLst>
        </pc:spChg>
      </pc:sldChg>
      <pc:sldChg chg="modSp new mod">
        <pc:chgData name="Baptiste Monget" userId="dcb48374e8be4b16" providerId="LiveId" clId="{E539CBEE-67AF-4F1D-ADA2-F0CAD55D7BB9}" dt="2025-06-12T13:44:12.584" v="2800" actId="20577"/>
        <pc:sldMkLst>
          <pc:docMk/>
          <pc:sldMk cId="867260471" sldId="472"/>
        </pc:sldMkLst>
        <pc:spChg chg="mod">
          <ac:chgData name="Baptiste Monget" userId="dcb48374e8be4b16" providerId="LiveId" clId="{E539CBEE-67AF-4F1D-ADA2-F0CAD55D7BB9}" dt="2025-06-12T08:14:03.426" v="784" actId="20577"/>
          <ac:spMkLst>
            <pc:docMk/>
            <pc:sldMk cId="867260471" sldId="472"/>
            <ac:spMk id="2" creationId="{9D8E02F6-65A3-6CFD-255F-1BC8E5A26A10}"/>
          </ac:spMkLst>
        </pc:spChg>
        <pc:spChg chg="mod">
          <ac:chgData name="Baptiste Monget" userId="dcb48374e8be4b16" providerId="LiveId" clId="{E539CBEE-67AF-4F1D-ADA2-F0CAD55D7BB9}" dt="2025-06-12T13:44:12.584" v="2800" actId="20577"/>
          <ac:spMkLst>
            <pc:docMk/>
            <pc:sldMk cId="867260471" sldId="472"/>
            <ac:spMk id="3" creationId="{F3B7050F-24A5-1B0B-6466-E6948A52ADBB}"/>
          </ac:spMkLst>
        </pc:spChg>
      </pc:sldChg>
      <pc:sldChg chg="addSp delSp modSp new mod modClrScheme chgLayout">
        <pc:chgData name="Baptiste Monget" userId="dcb48374e8be4b16" providerId="LiveId" clId="{E539CBEE-67AF-4F1D-ADA2-F0CAD55D7BB9}" dt="2025-06-12T13:36:27.999" v="2676" actId="20577"/>
        <pc:sldMkLst>
          <pc:docMk/>
          <pc:sldMk cId="1287120746" sldId="473"/>
        </pc:sldMkLst>
        <pc:spChg chg="del mod ord">
          <ac:chgData name="Baptiste Monget" userId="dcb48374e8be4b16" providerId="LiveId" clId="{E539CBEE-67AF-4F1D-ADA2-F0CAD55D7BB9}" dt="2025-06-12T08:15:11.759" v="787" actId="700"/>
          <ac:spMkLst>
            <pc:docMk/>
            <pc:sldMk cId="1287120746" sldId="473"/>
            <ac:spMk id="2" creationId="{46A9F9C8-FE59-A2A0-E981-F7BDA1A0225B}"/>
          </ac:spMkLst>
        </pc:spChg>
        <pc:spChg chg="del mod ord">
          <ac:chgData name="Baptiste Monget" userId="dcb48374e8be4b16" providerId="LiveId" clId="{E539CBEE-67AF-4F1D-ADA2-F0CAD55D7BB9}" dt="2025-06-12T08:15:11.759" v="787" actId="700"/>
          <ac:spMkLst>
            <pc:docMk/>
            <pc:sldMk cId="1287120746" sldId="473"/>
            <ac:spMk id="3" creationId="{B7E85027-4153-9BC9-B7AA-39862EC5F8D2}"/>
          </ac:spMkLst>
        </pc:spChg>
        <pc:spChg chg="mod ord">
          <ac:chgData name="Baptiste Monget" userId="dcb48374e8be4b16" providerId="LiveId" clId="{E539CBEE-67AF-4F1D-ADA2-F0CAD55D7BB9}" dt="2025-06-12T08:15:11.759" v="787" actId="700"/>
          <ac:spMkLst>
            <pc:docMk/>
            <pc:sldMk cId="1287120746" sldId="473"/>
            <ac:spMk id="4" creationId="{906D90A0-B116-255A-7134-B3B3E98337F9}"/>
          </ac:spMkLst>
        </pc:spChg>
        <pc:spChg chg="add mod ord">
          <ac:chgData name="Baptiste Monget" userId="dcb48374e8be4b16" providerId="LiveId" clId="{E539CBEE-67AF-4F1D-ADA2-F0CAD55D7BB9}" dt="2025-06-12T08:15:49.313" v="802" actId="20577"/>
          <ac:spMkLst>
            <pc:docMk/>
            <pc:sldMk cId="1287120746" sldId="473"/>
            <ac:spMk id="5" creationId="{5DE579E8-A158-5D86-F5CE-CA9BC795D613}"/>
          </ac:spMkLst>
        </pc:spChg>
        <pc:spChg chg="add mod ord">
          <ac:chgData name="Baptiste Monget" userId="dcb48374e8be4b16" providerId="LiveId" clId="{E539CBEE-67AF-4F1D-ADA2-F0CAD55D7BB9}" dt="2025-06-12T13:36:27.999" v="2676" actId="20577"/>
          <ac:spMkLst>
            <pc:docMk/>
            <pc:sldMk cId="1287120746" sldId="473"/>
            <ac:spMk id="6" creationId="{613594E4-88D9-AE3E-CE76-15E2E53AE3E7}"/>
          </ac:spMkLst>
        </pc:spChg>
      </pc:sldChg>
      <pc:sldChg chg="modSp new mod">
        <pc:chgData name="Baptiste Monget" userId="dcb48374e8be4b16" providerId="LiveId" clId="{E539CBEE-67AF-4F1D-ADA2-F0CAD55D7BB9}" dt="2025-06-12T08:16:04.137" v="832" actId="20577"/>
        <pc:sldMkLst>
          <pc:docMk/>
          <pc:sldMk cId="3946388109" sldId="474"/>
        </pc:sldMkLst>
        <pc:spChg chg="mod">
          <ac:chgData name="Baptiste Monget" userId="dcb48374e8be4b16" providerId="LiveId" clId="{E539CBEE-67AF-4F1D-ADA2-F0CAD55D7BB9}" dt="2025-06-12T08:16:04.137" v="832" actId="20577"/>
          <ac:spMkLst>
            <pc:docMk/>
            <pc:sldMk cId="3946388109" sldId="474"/>
            <ac:spMk id="2" creationId="{CAFB9DCB-F73E-4FD9-A22F-07F9A27E6F91}"/>
          </ac:spMkLst>
        </pc:spChg>
      </pc:sldChg>
      <pc:sldChg chg="modSp mod">
        <pc:chgData name="Baptiste Monget" userId="dcb48374e8be4b16" providerId="LiveId" clId="{E539CBEE-67AF-4F1D-ADA2-F0CAD55D7BB9}" dt="2025-06-12T13:21:32.585" v="2407" actId="20577"/>
        <pc:sldMkLst>
          <pc:docMk/>
          <pc:sldMk cId="2258883604" sldId="479"/>
        </pc:sldMkLst>
        <pc:spChg chg="mod">
          <ac:chgData name="Baptiste Monget" userId="dcb48374e8be4b16" providerId="LiveId" clId="{E539CBEE-67AF-4F1D-ADA2-F0CAD55D7BB9}" dt="2025-06-12T13:21:32.585" v="2407" actId="20577"/>
          <ac:spMkLst>
            <pc:docMk/>
            <pc:sldMk cId="2258883604" sldId="479"/>
            <ac:spMk id="7" creationId="{73775424-6ACE-16D5-568C-E99A23E7137D}"/>
          </ac:spMkLst>
        </pc:spChg>
        <pc:picChg chg="mod">
          <ac:chgData name="Baptiste Monget" userId="dcb48374e8be4b16" providerId="LiveId" clId="{E539CBEE-67AF-4F1D-ADA2-F0CAD55D7BB9}" dt="2025-06-12T12:06:40.233" v="2347"/>
          <ac:picMkLst>
            <pc:docMk/>
            <pc:sldMk cId="2258883604" sldId="479"/>
            <ac:picMk id="5" creationId="{A2C991B1-6E02-2C6C-C179-67E44A5C99AA}"/>
          </ac:picMkLst>
        </pc:picChg>
      </pc:sldChg>
      <pc:sldChg chg="modSp mod">
        <pc:chgData name="Baptiste Monget" userId="dcb48374e8be4b16" providerId="LiveId" clId="{E539CBEE-67AF-4F1D-ADA2-F0CAD55D7BB9}" dt="2025-06-12T12:58:17.046" v="2380" actId="20577"/>
        <pc:sldMkLst>
          <pc:docMk/>
          <pc:sldMk cId="2388004785" sldId="481"/>
        </pc:sldMkLst>
        <pc:spChg chg="mod">
          <ac:chgData name="Baptiste Monget" userId="dcb48374e8be4b16" providerId="LiveId" clId="{E539CBEE-67AF-4F1D-ADA2-F0CAD55D7BB9}" dt="2025-06-12T12:58:17.046" v="2380" actId="20577"/>
          <ac:spMkLst>
            <pc:docMk/>
            <pc:sldMk cId="2388004785" sldId="481"/>
            <ac:spMk id="7" creationId="{08188173-8DF3-518E-61FF-6437A903758D}"/>
          </ac:spMkLst>
        </pc:spChg>
        <pc:picChg chg="mod">
          <ac:chgData name="Baptiste Monget" userId="dcb48374e8be4b16" providerId="LiveId" clId="{E539CBEE-67AF-4F1D-ADA2-F0CAD55D7BB9}" dt="2025-06-12T12:57:37.125" v="2369"/>
          <ac:picMkLst>
            <pc:docMk/>
            <pc:sldMk cId="2388004785" sldId="481"/>
            <ac:picMk id="5" creationId="{7904DEF3-CAE5-CC70-4DD1-49C33BB912D6}"/>
          </ac:picMkLst>
        </pc:picChg>
        <pc:picChg chg="mod">
          <ac:chgData name="Baptiste Monget" userId="dcb48374e8be4b16" providerId="LiveId" clId="{E539CBEE-67AF-4F1D-ADA2-F0CAD55D7BB9}" dt="2025-06-12T12:57:37.125" v="2369"/>
          <ac:picMkLst>
            <pc:docMk/>
            <pc:sldMk cId="2388004785" sldId="481"/>
            <ac:picMk id="6" creationId="{4C475D14-2805-0618-A292-763DD9E58091}"/>
          </ac:picMkLst>
        </pc:picChg>
      </pc:sldChg>
      <pc:sldChg chg="new del">
        <pc:chgData name="Baptiste Monget" userId="dcb48374e8be4b16" providerId="LiveId" clId="{E539CBEE-67AF-4F1D-ADA2-F0CAD55D7BB9}" dt="2025-06-12T11:51:25.105" v="1747" actId="47"/>
        <pc:sldMkLst>
          <pc:docMk/>
          <pc:sldMk cId="1183738326" sldId="482"/>
        </pc:sldMkLst>
      </pc:sldChg>
      <pc:sldChg chg="addSp delSp modSp new mod">
        <pc:chgData name="Baptiste Monget" userId="dcb48374e8be4b16" providerId="LiveId" clId="{E539CBEE-67AF-4F1D-ADA2-F0CAD55D7BB9}" dt="2025-06-12T12:05:55.336" v="2346" actId="14100"/>
        <pc:sldMkLst>
          <pc:docMk/>
          <pc:sldMk cId="3489417140" sldId="482"/>
        </pc:sldMkLst>
        <pc:spChg chg="mod">
          <ac:chgData name="Baptiste Monget" userId="dcb48374e8be4b16" providerId="LiveId" clId="{E539CBEE-67AF-4F1D-ADA2-F0CAD55D7BB9}" dt="2025-06-12T11:53:58.004" v="1795" actId="20577"/>
          <ac:spMkLst>
            <pc:docMk/>
            <pc:sldMk cId="3489417140" sldId="482"/>
            <ac:spMk id="2" creationId="{538494C4-8A56-6946-C445-66E58934C542}"/>
          </ac:spMkLst>
        </pc:spChg>
        <pc:spChg chg="del">
          <ac:chgData name="Baptiste Monget" userId="dcb48374e8be4b16" providerId="LiveId" clId="{E539CBEE-67AF-4F1D-ADA2-F0CAD55D7BB9}" dt="2025-06-12T11:54:02.346" v="1796" actId="478"/>
          <ac:spMkLst>
            <pc:docMk/>
            <pc:sldMk cId="3489417140" sldId="482"/>
            <ac:spMk id="3" creationId="{58753F81-8453-8CA8-05BA-E6B1AA5AF37A}"/>
          </ac:spMkLst>
        </pc:spChg>
        <pc:spChg chg="add del mod">
          <ac:chgData name="Baptiste Monget" userId="dcb48374e8be4b16" providerId="LiveId" clId="{E539CBEE-67AF-4F1D-ADA2-F0CAD55D7BB9}" dt="2025-06-12T11:54:33.454" v="1801" actId="478"/>
          <ac:spMkLst>
            <pc:docMk/>
            <pc:sldMk cId="3489417140" sldId="482"/>
            <ac:spMk id="6" creationId="{F033566C-5936-A868-1A18-FAC7D30569BD}"/>
          </ac:spMkLst>
        </pc:spChg>
        <pc:spChg chg="add del">
          <ac:chgData name="Baptiste Monget" userId="dcb48374e8be4b16" providerId="LiveId" clId="{E539CBEE-67AF-4F1D-ADA2-F0CAD55D7BB9}" dt="2025-06-12T11:55:30.085" v="1803" actId="478"/>
          <ac:spMkLst>
            <pc:docMk/>
            <pc:sldMk cId="3489417140" sldId="482"/>
            <ac:spMk id="7" creationId="{43FF1150-E63F-07BF-76C0-67E95D343DF2}"/>
          </ac:spMkLst>
        </pc:spChg>
        <pc:spChg chg="add del mod">
          <ac:chgData name="Baptiste Monget" userId="dcb48374e8be4b16" providerId="LiveId" clId="{E539CBEE-67AF-4F1D-ADA2-F0CAD55D7BB9}" dt="2025-06-12T11:55:37.564" v="1807" actId="478"/>
          <ac:spMkLst>
            <pc:docMk/>
            <pc:sldMk cId="3489417140" sldId="482"/>
            <ac:spMk id="8" creationId="{7A614404-F6BA-6B83-7A03-3AD3866B8CE9}"/>
          </ac:spMkLst>
        </pc:spChg>
        <pc:spChg chg="add del mod">
          <ac:chgData name="Baptiste Monget" userId="dcb48374e8be4b16" providerId="LiveId" clId="{E539CBEE-67AF-4F1D-ADA2-F0CAD55D7BB9}" dt="2025-06-12T12:02:57.613" v="2263" actId="478"/>
          <ac:spMkLst>
            <pc:docMk/>
            <pc:sldMk cId="3489417140" sldId="482"/>
            <ac:spMk id="9" creationId="{A42DE46A-9B98-7ADF-3C41-E7AF6663CBB2}"/>
          </ac:spMkLst>
        </pc:spChg>
        <pc:spChg chg="add mod">
          <ac:chgData name="Baptiste Monget" userId="dcb48374e8be4b16" providerId="LiveId" clId="{E539CBEE-67AF-4F1D-ADA2-F0CAD55D7BB9}" dt="2025-06-12T12:05:47.613" v="2344" actId="1037"/>
          <ac:spMkLst>
            <pc:docMk/>
            <pc:sldMk cId="3489417140" sldId="482"/>
            <ac:spMk id="10" creationId="{25224536-0EBB-6C5A-9686-466C300D250D}"/>
          </ac:spMkLst>
        </pc:spChg>
        <pc:spChg chg="add mod">
          <ac:chgData name="Baptiste Monget" userId="dcb48374e8be4b16" providerId="LiveId" clId="{E539CBEE-67AF-4F1D-ADA2-F0CAD55D7BB9}" dt="2025-06-12T12:05:50.807" v="2345" actId="14100"/>
          <ac:spMkLst>
            <pc:docMk/>
            <pc:sldMk cId="3489417140" sldId="482"/>
            <ac:spMk id="11" creationId="{6D12E25F-22B9-1DC3-D213-176191E031E8}"/>
          </ac:spMkLst>
        </pc:spChg>
        <pc:spChg chg="add mod">
          <ac:chgData name="Baptiste Monget" userId="dcb48374e8be4b16" providerId="LiveId" clId="{E539CBEE-67AF-4F1D-ADA2-F0CAD55D7BB9}" dt="2025-06-12T12:05:47.613" v="2344" actId="1037"/>
          <ac:spMkLst>
            <pc:docMk/>
            <pc:sldMk cId="3489417140" sldId="482"/>
            <ac:spMk id="12" creationId="{9F198191-09BC-B4E8-0EDE-E44FCE53C60F}"/>
          </ac:spMkLst>
        </pc:spChg>
        <pc:spChg chg="add mod">
          <ac:chgData name="Baptiste Monget" userId="dcb48374e8be4b16" providerId="LiveId" clId="{E539CBEE-67AF-4F1D-ADA2-F0CAD55D7BB9}" dt="2025-06-12T12:05:55.336" v="2346" actId="14100"/>
          <ac:spMkLst>
            <pc:docMk/>
            <pc:sldMk cId="3489417140" sldId="482"/>
            <ac:spMk id="13" creationId="{457154E3-35D7-E2AA-7AFA-E9853EEF71B1}"/>
          </ac:spMkLst>
        </pc:spChg>
        <pc:spChg chg="add mod">
          <ac:chgData name="Baptiste Monget" userId="dcb48374e8be4b16" providerId="LiveId" clId="{E539CBEE-67AF-4F1D-ADA2-F0CAD55D7BB9}" dt="2025-06-12T12:05:47.613" v="2344" actId="1037"/>
          <ac:spMkLst>
            <pc:docMk/>
            <pc:sldMk cId="3489417140" sldId="482"/>
            <ac:spMk id="14" creationId="{456C15E8-9EDE-8028-8B0C-787DD5A1F2B8}"/>
          </ac:spMkLst>
        </pc:spChg>
        <pc:spChg chg="add mod">
          <ac:chgData name="Baptiste Monget" userId="dcb48374e8be4b16" providerId="LiveId" clId="{E539CBEE-67AF-4F1D-ADA2-F0CAD55D7BB9}" dt="2025-06-12T12:05:47.613" v="2344" actId="1037"/>
          <ac:spMkLst>
            <pc:docMk/>
            <pc:sldMk cId="3489417140" sldId="482"/>
            <ac:spMk id="15" creationId="{B69154F3-8673-9EF6-FDAD-A10740C15F9E}"/>
          </ac:spMkLst>
        </pc:spChg>
        <pc:picChg chg="add mod">
          <ac:chgData name="Baptiste Monget" userId="dcb48374e8be4b16" providerId="LiveId" clId="{E539CBEE-67AF-4F1D-ADA2-F0CAD55D7BB9}" dt="2025-06-12T12:05:38.077" v="2333" actId="1037"/>
          <ac:picMkLst>
            <pc:docMk/>
            <pc:sldMk cId="3489417140" sldId="482"/>
            <ac:picMk id="5" creationId="{B4A224F8-FD29-86CB-445E-B6F138A9D154}"/>
          </ac:picMkLst>
        </pc:picChg>
      </pc:sldChg>
      <pc:sldChg chg="modSp">
        <pc:chgData name="Baptiste Monget" userId="dcb48374e8be4b16" providerId="LiveId" clId="{E539CBEE-67AF-4F1D-ADA2-F0CAD55D7BB9}" dt="2025-06-12T12:57:25.461" v="2368"/>
        <pc:sldMkLst>
          <pc:docMk/>
          <pc:sldMk cId="4063000647" sldId="483"/>
        </pc:sldMkLst>
        <pc:picChg chg="mod">
          <ac:chgData name="Baptiste Monget" userId="dcb48374e8be4b16" providerId="LiveId" clId="{E539CBEE-67AF-4F1D-ADA2-F0CAD55D7BB9}" dt="2025-06-12T12:57:25.461" v="2368"/>
          <ac:picMkLst>
            <pc:docMk/>
            <pc:sldMk cId="4063000647" sldId="483"/>
            <ac:picMk id="3" creationId="{7ECAD92A-7F70-AB0F-17AC-732DA9D1028B}"/>
          </ac:picMkLst>
        </pc:picChg>
        <pc:picChg chg="mod">
          <ac:chgData name="Baptiste Monget" userId="dcb48374e8be4b16" providerId="LiveId" clId="{E539CBEE-67AF-4F1D-ADA2-F0CAD55D7BB9}" dt="2025-06-12T12:57:21.027" v="2367"/>
          <ac:picMkLst>
            <pc:docMk/>
            <pc:sldMk cId="4063000647" sldId="483"/>
            <ac:picMk id="5" creationId="{F8AAF94D-BC72-9076-AD7C-313FB8B277EA}"/>
          </ac:picMkLst>
        </pc:picChg>
      </pc:sldChg>
      <pc:sldChg chg="modSp mod">
        <pc:chgData name="Baptiste Monget" userId="dcb48374e8be4b16" providerId="LiveId" clId="{E539CBEE-67AF-4F1D-ADA2-F0CAD55D7BB9}" dt="2025-06-12T13:25:31.407" v="2493" actId="20577"/>
        <pc:sldMkLst>
          <pc:docMk/>
          <pc:sldMk cId="2479994927" sldId="484"/>
        </pc:sldMkLst>
        <pc:spChg chg="mod">
          <ac:chgData name="Baptiste Monget" userId="dcb48374e8be4b16" providerId="LiveId" clId="{E539CBEE-67AF-4F1D-ADA2-F0CAD55D7BB9}" dt="2025-06-12T13:25:31.407" v="2493" actId="20577"/>
          <ac:spMkLst>
            <pc:docMk/>
            <pc:sldMk cId="2479994927" sldId="484"/>
            <ac:spMk id="3" creationId="{1A29E898-914E-FD75-898D-ED17D6B8990D}"/>
          </ac:spMkLst>
        </pc:spChg>
      </pc:sldChg>
      <pc:sldChg chg="add del">
        <pc:chgData name="Baptiste Monget" userId="dcb48374e8be4b16" providerId="LiveId" clId="{E539CBEE-67AF-4F1D-ADA2-F0CAD55D7BB9}" dt="2025-06-12T13:47:51.610" v="2803" actId="47"/>
        <pc:sldMkLst>
          <pc:docMk/>
          <pc:sldMk cId="2679870387" sldId="485"/>
        </pc:sldMkLst>
      </pc:sldChg>
      <pc:sldChg chg="modSp new mod">
        <pc:chgData name="Baptiste Monget" userId="dcb48374e8be4b16" providerId="LiveId" clId="{E539CBEE-67AF-4F1D-ADA2-F0CAD55D7BB9}" dt="2025-06-12T13:41:26.831" v="2748" actId="20577"/>
        <pc:sldMkLst>
          <pc:docMk/>
          <pc:sldMk cId="3295674267" sldId="491"/>
        </pc:sldMkLst>
        <pc:spChg chg="mod">
          <ac:chgData name="Baptiste Monget" userId="dcb48374e8be4b16" providerId="LiveId" clId="{E539CBEE-67AF-4F1D-ADA2-F0CAD55D7BB9}" dt="2025-06-12T13:41:26.831" v="2748" actId="20577"/>
          <ac:spMkLst>
            <pc:docMk/>
            <pc:sldMk cId="3295674267" sldId="491"/>
            <ac:spMk id="2" creationId="{4324AF96-5F4D-134E-466C-C0BC2FC17DD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D6E81-E99A-4135-8BEE-0DE371F22CF9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</dgm:pt>
    <dgm:pt modelId="{E5D27F29-ED91-4D83-9583-D7C68DE07EE7}">
      <dgm:prSet phldrT="[Texte]"/>
      <dgm:spPr/>
      <dgm:t>
        <a:bodyPr/>
        <a:lstStyle/>
        <a:p>
          <a:r>
            <a:rPr lang="fr-FR"/>
            <a:t>Pourquoi?</a:t>
          </a:r>
        </a:p>
      </dgm:t>
    </dgm:pt>
    <dgm:pt modelId="{6BA48618-CC28-4E49-9FDB-0B9AB1205724}" type="parTrans" cxnId="{5BF2C01B-FD98-4FB0-A0AF-A7D3404B2D60}">
      <dgm:prSet/>
      <dgm:spPr/>
      <dgm:t>
        <a:bodyPr/>
        <a:lstStyle/>
        <a:p>
          <a:endParaRPr lang="fr-FR"/>
        </a:p>
      </dgm:t>
    </dgm:pt>
    <dgm:pt modelId="{E13A53CA-5E51-4EC6-B50B-26AD312AFF04}" type="sibTrans" cxnId="{5BF2C01B-FD98-4FB0-A0AF-A7D3404B2D60}">
      <dgm:prSet/>
      <dgm:spPr/>
      <dgm:t>
        <a:bodyPr/>
        <a:lstStyle/>
        <a:p>
          <a:endParaRPr lang="fr-FR"/>
        </a:p>
      </dgm:t>
    </dgm:pt>
    <dgm:pt modelId="{099D3C30-5DE9-433B-8932-7FD724A2904B}">
      <dgm:prSet/>
      <dgm:spPr/>
      <dgm:t>
        <a:bodyPr/>
        <a:lstStyle/>
        <a:p>
          <a:pPr>
            <a:buNone/>
          </a:pPr>
          <a:r>
            <a:rPr lang="fr-FR"/>
            <a:t>	Améliorer et optimiser les récoltes de production agricole</a:t>
          </a:r>
        </a:p>
      </dgm:t>
    </dgm:pt>
    <dgm:pt modelId="{46604D7B-8E6A-4B31-904D-F88826723D96}" type="parTrans" cxnId="{E61233BA-9AD0-46F0-BC22-E4A2C8B84B21}">
      <dgm:prSet/>
      <dgm:spPr/>
      <dgm:t>
        <a:bodyPr/>
        <a:lstStyle/>
        <a:p>
          <a:endParaRPr lang="fr-FR"/>
        </a:p>
      </dgm:t>
    </dgm:pt>
    <dgm:pt modelId="{8F887879-0E7D-4585-B9A7-688A87130BF2}" type="sibTrans" cxnId="{E61233BA-9AD0-46F0-BC22-E4A2C8B84B21}">
      <dgm:prSet/>
      <dgm:spPr/>
      <dgm:t>
        <a:bodyPr/>
        <a:lstStyle/>
        <a:p>
          <a:endParaRPr lang="fr-FR"/>
        </a:p>
      </dgm:t>
    </dgm:pt>
    <dgm:pt modelId="{254BDA93-8737-48C3-BB4A-5B957578A478}">
      <dgm:prSet phldrT="[Texte]"/>
      <dgm:spPr/>
      <dgm:t>
        <a:bodyPr/>
        <a:lstStyle/>
        <a:p>
          <a:r>
            <a:rPr lang="fr-FR"/>
            <a:t>Pour qui?</a:t>
          </a:r>
        </a:p>
      </dgm:t>
    </dgm:pt>
    <dgm:pt modelId="{8B1DA5C2-1A50-406E-903A-915BD28B93E2}" type="parTrans" cxnId="{CDF21520-A30E-4103-A329-BD84F82ABFCF}">
      <dgm:prSet/>
      <dgm:spPr/>
      <dgm:t>
        <a:bodyPr/>
        <a:lstStyle/>
        <a:p>
          <a:endParaRPr lang="fr-FR"/>
        </a:p>
      </dgm:t>
    </dgm:pt>
    <dgm:pt modelId="{678B8A44-06E7-4A11-8F1E-1A53510D039E}" type="sibTrans" cxnId="{CDF21520-A30E-4103-A329-BD84F82ABFCF}">
      <dgm:prSet/>
      <dgm:spPr/>
      <dgm:t>
        <a:bodyPr/>
        <a:lstStyle/>
        <a:p>
          <a:endParaRPr lang="fr-FR"/>
        </a:p>
      </dgm:t>
    </dgm:pt>
    <dgm:pt modelId="{8BC932BB-130D-4FC4-B1E5-09EDC3E66A9D}">
      <dgm:prSet/>
      <dgm:spPr/>
      <dgm:t>
        <a:bodyPr/>
        <a:lstStyle/>
        <a:p>
          <a:pPr>
            <a:buNone/>
          </a:pPr>
          <a:r>
            <a:rPr lang="fr-FR"/>
            <a:t>	Producteurs maraîchers</a:t>
          </a:r>
        </a:p>
      </dgm:t>
    </dgm:pt>
    <dgm:pt modelId="{13819E38-CCA2-4EC4-8A55-DE31265F49D5}" type="parTrans" cxnId="{C5F34ECE-61F0-4D1C-B41E-2D63F0502A75}">
      <dgm:prSet/>
      <dgm:spPr/>
      <dgm:t>
        <a:bodyPr/>
        <a:lstStyle/>
        <a:p>
          <a:endParaRPr lang="fr-FR"/>
        </a:p>
      </dgm:t>
    </dgm:pt>
    <dgm:pt modelId="{5A92072E-E75B-417D-B01F-21F540D5E3E3}" type="sibTrans" cxnId="{C5F34ECE-61F0-4D1C-B41E-2D63F0502A75}">
      <dgm:prSet/>
      <dgm:spPr/>
      <dgm:t>
        <a:bodyPr/>
        <a:lstStyle/>
        <a:p>
          <a:endParaRPr lang="fr-FR"/>
        </a:p>
      </dgm:t>
    </dgm:pt>
    <dgm:pt modelId="{9866BB3F-37BC-499C-B1D4-5F2262BDEA34}">
      <dgm:prSet phldrT="[Texte]"/>
      <dgm:spPr/>
      <dgm:t>
        <a:bodyPr/>
        <a:lstStyle/>
        <a:p>
          <a:r>
            <a:rPr lang="fr-FR"/>
            <a:t>Quoi?</a:t>
          </a:r>
        </a:p>
      </dgm:t>
    </dgm:pt>
    <dgm:pt modelId="{23E3B3E0-7E76-489A-93CF-8B8B9765F9DE}" type="parTrans" cxnId="{539EE9E4-2DB9-4557-A7BA-F4AC86092983}">
      <dgm:prSet/>
      <dgm:spPr/>
      <dgm:t>
        <a:bodyPr/>
        <a:lstStyle/>
        <a:p>
          <a:endParaRPr lang="fr-FR"/>
        </a:p>
      </dgm:t>
    </dgm:pt>
    <dgm:pt modelId="{20B8E6C9-7958-4708-A340-76638DEDAECC}" type="sibTrans" cxnId="{539EE9E4-2DB9-4557-A7BA-F4AC86092983}">
      <dgm:prSet/>
      <dgm:spPr/>
      <dgm:t>
        <a:bodyPr/>
        <a:lstStyle/>
        <a:p>
          <a:endParaRPr lang="fr-FR"/>
        </a:p>
      </dgm:t>
    </dgm:pt>
    <dgm:pt modelId="{72DE7BC4-D27A-43CF-82B0-4BB1F95D96E4}">
      <dgm:prSet/>
      <dgm:spPr/>
      <dgm:t>
        <a:bodyPr/>
        <a:lstStyle/>
        <a:p>
          <a:pPr>
            <a:buNone/>
          </a:pPr>
          <a:r>
            <a:rPr lang="fr-FR"/>
            <a:t>	Proposition de stratégies d’adaptation en temps réel basé sur de la récolte de données pertinentes. </a:t>
          </a:r>
        </a:p>
      </dgm:t>
    </dgm:pt>
    <dgm:pt modelId="{16685FC6-A3AA-4875-9236-DDBC98E816BE}" type="parTrans" cxnId="{451254CB-F09C-4417-AB1B-3BCFF253A0CD}">
      <dgm:prSet/>
      <dgm:spPr/>
      <dgm:t>
        <a:bodyPr/>
        <a:lstStyle/>
        <a:p>
          <a:endParaRPr lang="fr-FR"/>
        </a:p>
      </dgm:t>
    </dgm:pt>
    <dgm:pt modelId="{7E46C0CD-4812-4FA6-BF96-5D311C0717E5}" type="sibTrans" cxnId="{451254CB-F09C-4417-AB1B-3BCFF253A0CD}">
      <dgm:prSet/>
      <dgm:spPr/>
      <dgm:t>
        <a:bodyPr/>
        <a:lstStyle/>
        <a:p>
          <a:endParaRPr lang="fr-FR"/>
        </a:p>
      </dgm:t>
    </dgm:pt>
    <dgm:pt modelId="{F660CC39-C64B-4ECF-A5DF-8F9DFE4A492F}">
      <dgm:prSet phldrT="[Texte]"/>
      <dgm:spPr/>
      <dgm:t>
        <a:bodyPr/>
        <a:lstStyle/>
        <a:p>
          <a:r>
            <a:rPr lang="fr-FR"/>
            <a:t>Comment?</a:t>
          </a:r>
        </a:p>
      </dgm:t>
    </dgm:pt>
    <dgm:pt modelId="{34953A3D-7457-43B6-B64E-074EB6CF5EC8}" type="parTrans" cxnId="{B6A45D7C-7E68-494A-8F5E-D7ABE44CE93F}">
      <dgm:prSet/>
      <dgm:spPr/>
      <dgm:t>
        <a:bodyPr/>
        <a:lstStyle/>
        <a:p>
          <a:endParaRPr lang="fr-FR"/>
        </a:p>
      </dgm:t>
    </dgm:pt>
    <dgm:pt modelId="{6978A093-1FDB-445C-8622-CBE856EC96F5}" type="sibTrans" cxnId="{B6A45D7C-7E68-494A-8F5E-D7ABE44CE93F}">
      <dgm:prSet/>
      <dgm:spPr/>
      <dgm:t>
        <a:bodyPr/>
        <a:lstStyle/>
        <a:p>
          <a:endParaRPr lang="fr-FR"/>
        </a:p>
      </dgm:t>
    </dgm:pt>
    <dgm:pt modelId="{9D213C5E-BDD5-4A7E-834A-38915CE079D9}">
      <dgm:prSet/>
      <dgm:spPr/>
      <dgm:t>
        <a:bodyPr/>
        <a:lstStyle/>
        <a:p>
          <a:pPr>
            <a:buNone/>
          </a:pPr>
          <a:r>
            <a:rPr lang="fr-FR"/>
            <a:t>	Stations de capteur sans fil répartie dans les champs pour récolter et analyser des données –&gt; donner une vue d’ensemble aux producteurs</a:t>
          </a:r>
        </a:p>
      </dgm:t>
    </dgm:pt>
    <dgm:pt modelId="{5D25CC19-273E-4038-B8ED-85C79EA6220A}" type="parTrans" cxnId="{95EF474B-324C-4085-8969-EE1F1A473982}">
      <dgm:prSet/>
      <dgm:spPr/>
      <dgm:t>
        <a:bodyPr/>
        <a:lstStyle/>
        <a:p>
          <a:endParaRPr lang="fr-FR"/>
        </a:p>
      </dgm:t>
    </dgm:pt>
    <dgm:pt modelId="{92F27008-F8E0-4F21-92D8-6BAC0B9E9806}" type="sibTrans" cxnId="{95EF474B-324C-4085-8969-EE1F1A473982}">
      <dgm:prSet/>
      <dgm:spPr/>
      <dgm:t>
        <a:bodyPr/>
        <a:lstStyle/>
        <a:p>
          <a:endParaRPr lang="fr-FR"/>
        </a:p>
      </dgm:t>
    </dgm:pt>
    <dgm:pt modelId="{2C045B9F-7E70-4384-849C-9387EBA29BE2}" type="pres">
      <dgm:prSet presAssocID="{AE4D6E81-E99A-4135-8BEE-0DE371F22CF9}" presName="linearFlow" presStyleCnt="0">
        <dgm:presLayoutVars>
          <dgm:dir/>
          <dgm:animLvl val="lvl"/>
          <dgm:resizeHandles val="exact"/>
        </dgm:presLayoutVars>
      </dgm:prSet>
      <dgm:spPr/>
    </dgm:pt>
    <dgm:pt modelId="{8FC5FA17-1E2F-497D-98C3-1D56D0481897}" type="pres">
      <dgm:prSet presAssocID="{E5D27F29-ED91-4D83-9583-D7C68DE07EE7}" presName="composite" presStyleCnt="0"/>
      <dgm:spPr/>
    </dgm:pt>
    <dgm:pt modelId="{88898280-9194-40F2-9EB4-FEF6E43174BC}" type="pres">
      <dgm:prSet presAssocID="{E5D27F29-ED91-4D83-9583-D7C68DE07EE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693C7C93-411C-4D59-BBD0-C4F933CB2EAB}" type="pres">
      <dgm:prSet presAssocID="{E5D27F29-ED91-4D83-9583-D7C68DE07EE7}" presName="descendantText" presStyleLbl="alignAcc1" presStyleIdx="0" presStyleCnt="4">
        <dgm:presLayoutVars>
          <dgm:bulletEnabled val="1"/>
        </dgm:presLayoutVars>
      </dgm:prSet>
      <dgm:spPr/>
    </dgm:pt>
    <dgm:pt modelId="{90F42B8B-4D02-41AA-9ED6-5DC26D3B542D}" type="pres">
      <dgm:prSet presAssocID="{E13A53CA-5E51-4EC6-B50B-26AD312AFF04}" presName="sp" presStyleCnt="0"/>
      <dgm:spPr/>
    </dgm:pt>
    <dgm:pt modelId="{458267A0-13E8-46B4-AFFE-99DF6596D2DB}" type="pres">
      <dgm:prSet presAssocID="{254BDA93-8737-48C3-BB4A-5B957578A478}" presName="composite" presStyleCnt="0"/>
      <dgm:spPr/>
    </dgm:pt>
    <dgm:pt modelId="{E8106617-3870-4351-8B7F-4AFDE4888DFE}" type="pres">
      <dgm:prSet presAssocID="{254BDA93-8737-48C3-BB4A-5B957578A47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4B01C8A-C92C-4B46-8B59-8543C50DD831}" type="pres">
      <dgm:prSet presAssocID="{254BDA93-8737-48C3-BB4A-5B957578A478}" presName="descendantText" presStyleLbl="alignAcc1" presStyleIdx="1" presStyleCnt="4">
        <dgm:presLayoutVars>
          <dgm:bulletEnabled val="1"/>
        </dgm:presLayoutVars>
      </dgm:prSet>
      <dgm:spPr/>
    </dgm:pt>
    <dgm:pt modelId="{61F81744-8F64-49AE-BF24-195645449609}" type="pres">
      <dgm:prSet presAssocID="{678B8A44-06E7-4A11-8F1E-1A53510D039E}" presName="sp" presStyleCnt="0"/>
      <dgm:spPr/>
    </dgm:pt>
    <dgm:pt modelId="{0E45FA9F-D05D-4254-A973-8473494107EB}" type="pres">
      <dgm:prSet presAssocID="{9866BB3F-37BC-499C-B1D4-5F2262BDEA34}" presName="composite" presStyleCnt="0"/>
      <dgm:spPr/>
    </dgm:pt>
    <dgm:pt modelId="{D00A32F7-ACF4-4DE6-9FE1-5BC719C45D37}" type="pres">
      <dgm:prSet presAssocID="{9866BB3F-37BC-499C-B1D4-5F2262BDEA3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415BEFA-ACE1-4B11-838F-CFF693AA7DDD}" type="pres">
      <dgm:prSet presAssocID="{9866BB3F-37BC-499C-B1D4-5F2262BDEA34}" presName="descendantText" presStyleLbl="alignAcc1" presStyleIdx="2" presStyleCnt="4">
        <dgm:presLayoutVars>
          <dgm:bulletEnabled val="1"/>
        </dgm:presLayoutVars>
      </dgm:prSet>
      <dgm:spPr/>
    </dgm:pt>
    <dgm:pt modelId="{C0198D12-2E31-417E-9550-9676C7D4E9ED}" type="pres">
      <dgm:prSet presAssocID="{20B8E6C9-7958-4708-A340-76638DEDAECC}" presName="sp" presStyleCnt="0"/>
      <dgm:spPr/>
    </dgm:pt>
    <dgm:pt modelId="{451FF4F6-F2C5-46B3-AC40-EE865BDC3FDA}" type="pres">
      <dgm:prSet presAssocID="{F660CC39-C64B-4ECF-A5DF-8F9DFE4A492F}" presName="composite" presStyleCnt="0"/>
      <dgm:spPr/>
    </dgm:pt>
    <dgm:pt modelId="{E9C1FA0B-3019-4A7A-8114-78052FA15D32}" type="pres">
      <dgm:prSet presAssocID="{F660CC39-C64B-4ECF-A5DF-8F9DFE4A492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C8B961E-5432-4E0E-BB81-7AB2C15C7987}" type="pres">
      <dgm:prSet presAssocID="{F660CC39-C64B-4ECF-A5DF-8F9DFE4A492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BF2C01B-FD98-4FB0-A0AF-A7D3404B2D60}" srcId="{AE4D6E81-E99A-4135-8BEE-0DE371F22CF9}" destId="{E5D27F29-ED91-4D83-9583-D7C68DE07EE7}" srcOrd="0" destOrd="0" parTransId="{6BA48618-CC28-4E49-9FDB-0B9AB1205724}" sibTransId="{E13A53CA-5E51-4EC6-B50B-26AD312AFF04}"/>
    <dgm:cxn modelId="{CDF21520-A30E-4103-A329-BD84F82ABFCF}" srcId="{AE4D6E81-E99A-4135-8BEE-0DE371F22CF9}" destId="{254BDA93-8737-48C3-BB4A-5B957578A478}" srcOrd="1" destOrd="0" parTransId="{8B1DA5C2-1A50-406E-903A-915BD28B93E2}" sibTransId="{678B8A44-06E7-4A11-8F1E-1A53510D039E}"/>
    <dgm:cxn modelId="{23BB8E22-C891-4F17-BADD-B9DFF3EB2627}" type="presOf" srcId="{AE4D6E81-E99A-4135-8BEE-0DE371F22CF9}" destId="{2C045B9F-7E70-4384-849C-9387EBA29BE2}" srcOrd="0" destOrd="0" presId="urn:microsoft.com/office/officeart/2005/8/layout/chevron2"/>
    <dgm:cxn modelId="{A2AA7927-E9F5-4CDE-822C-CB077B1BE2A2}" type="presOf" srcId="{254BDA93-8737-48C3-BB4A-5B957578A478}" destId="{E8106617-3870-4351-8B7F-4AFDE4888DFE}" srcOrd="0" destOrd="0" presId="urn:microsoft.com/office/officeart/2005/8/layout/chevron2"/>
    <dgm:cxn modelId="{1F9CAC38-0413-402F-A8A2-B578C88F110A}" type="presOf" srcId="{8BC932BB-130D-4FC4-B1E5-09EDC3E66A9D}" destId="{E4B01C8A-C92C-4B46-8B59-8543C50DD831}" srcOrd="0" destOrd="0" presId="urn:microsoft.com/office/officeart/2005/8/layout/chevron2"/>
    <dgm:cxn modelId="{95EF474B-324C-4085-8969-EE1F1A473982}" srcId="{F660CC39-C64B-4ECF-A5DF-8F9DFE4A492F}" destId="{9D213C5E-BDD5-4A7E-834A-38915CE079D9}" srcOrd="0" destOrd="0" parTransId="{5D25CC19-273E-4038-B8ED-85C79EA6220A}" sibTransId="{92F27008-F8E0-4F21-92D8-6BAC0B9E9806}"/>
    <dgm:cxn modelId="{B6A45D7C-7E68-494A-8F5E-D7ABE44CE93F}" srcId="{AE4D6E81-E99A-4135-8BEE-0DE371F22CF9}" destId="{F660CC39-C64B-4ECF-A5DF-8F9DFE4A492F}" srcOrd="3" destOrd="0" parTransId="{34953A3D-7457-43B6-B64E-074EB6CF5EC8}" sibTransId="{6978A093-1FDB-445C-8622-CBE856EC96F5}"/>
    <dgm:cxn modelId="{369E779B-DEDB-4978-AD41-E78347195F8B}" type="presOf" srcId="{F660CC39-C64B-4ECF-A5DF-8F9DFE4A492F}" destId="{E9C1FA0B-3019-4A7A-8114-78052FA15D32}" srcOrd="0" destOrd="0" presId="urn:microsoft.com/office/officeart/2005/8/layout/chevron2"/>
    <dgm:cxn modelId="{80352AA0-4A22-4EE8-83CB-1411DDA8A6B7}" type="presOf" srcId="{72DE7BC4-D27A-43CF-82B0-4BB1F95D96E4}" destId="{9415BEFA-ACE1-4B11-838F-CFF693AA7DDD}" srcOrd="0" destOrd="0" presId="urn:microsoft.com/office/officeart/2005/8/layout/chevron2"/>
    <dgm:cxn modelId="{15BDCAA9-D66F-4590-8454-146D27A22B0B}" type="presOf" srcId="{E5D27F29-ED91-4D83-9583-D7C68DE07EE7}" destId="{88898280-9194-40F2-9EB4-FEF6E43174BC}" srcOrd="0" destOrd="0" presId="urn:microsoft.com/office/officeart/2005/8/layout/chevron2"/>
    <dgm:cxn modelId="{7CA187AA-147C-49E0-91A0-A184AF8BCF0B}" type="presOf" srcId="{099D3C30-5DE9-433B-8932-7FD724A2904B}" destId="{693C7C93-411C-4D59-BBD0-C4F933CB2EAB}" srcOrd="0" destOrd="0" presId="urn:microsoft.com/office/officeart/2005/8/layout/chevron2"/>
    <dgm:cxn modelId="{E61233BA-9AD0-46F0-BC22-E4A2C8B84B21}" srcId="{E5D27F29-ED91-4D83-9583-D7C68DE07EE7}" destId="{099D3C30-5DE9-433B-8932-7FD724A2904B}" srcOrd="0" destOrd="0" parTransId="{46604D7B-8E6A-4B31-904D-F88826723D96}" sibTransId="{8F887879-0E7D-4585-B9A7-688A87130BF2}"/>
    <dgm:cxn modelId="{451254CB-F09C-4417-AB1B-3BCFF253A0CD}" srcId="{9866BB3F-37BC-499C-B1D4-5F2262BDEA34}" destId="{72DE7BC4-D27A-43CF-82B0-4BB1F95D96E4}" srcOrd="0" destOrd="0" parTransId="{16685FC6-A3AA-4875-9236-DDBC98E816BE}" sibTransId="{7E46C0CD-4812-4FA6-BF96-5D311C0717E5}"/>
    <dgm:cxn modelId="{C5F34ECE-61F0-4D1C-B41E-2D63F0502A75}" srcId="{254BDA93-8737-48C3-BB4A-5B957578A478}" destId="{8BC932BB-130D-4FC4-B1E5-09EDC3E66A9D}" srcOrd="0" destOrd="0" parTransId="{13819E38-CCA2-4EC4-8A55-DE31265F49D5}" sibTransId="{5A92072E-E75B-417D-B01F-21F540D5E3E3}"/>
    <dgm:cxn modelId="{B914ECD9-508C-4600-881C-B2AF187A3871}" type="presOf" srcId="{9866BB3F-37BC-499C-B1D4-5F2262BDEA34}" destId="{D00A32F7-ACF4-4DE6-9FE1-5BC719C45D37}" srcOrd="0" destOrd="0" presId="urn:microsoft.com/office/officeart/2005/8/layout/chevron2"/>
    <dgm:cxn modelId="{A7E713E1-37E6-40C7-AF5B-CEF709098495}" type="presOf" srcId="{9D213C5E-BDD5-4A7E-834A-38915CE079D9}" destId="{8C8B961E-5432-4E0E-BB81-7AB2C15C7987}" srcOrd="0" destOrd="0" presId="urn:microsoft.com/office/officeart/2005/8/layout/chevron2"/>
    <dgm:cxn modelId="{539EE9E4-2DB9-4557-A7BA-F4AC86092983}" srcId="{AE4D6E81-E99A-4135-8BEE-0DE371F22CF9}" destId="{9866BB3F-37BC-499C-B1D4-5F2262BDEA34}" srcOrd="2" destOrd="0" parTransId="{23E3B3E0-7E76-489A-93CF-8B8B9765F9DE}" sibTransId="{20B8E6C9-7958-4708-A340-76638DEDAECC}"/>
    <dgm:cxn modelId="{1929789F-7349-47E2-9B6D-CB6493C372A3}" type="presParOf" srcId="{2C045B9F-7E70-4384-849C-9387EBA29BE2}" destId="{8FC5FA17-1E2F-497D-98C3-1D56D0481897}" srcOrd="0" destOrd="0" presId="urn:microsoft.com/office/officeart/2005/8/layout/chevron2"/>
    <dgm:cxn modelId="{25A9C990-E979-4989-9523-164027B140EE}" type="presParOf" srcId="{8FC5FA17-1E2F-497D-98C3-1D56D0481897}" destId="{88898280-9194-40F2-9EB4-FEF6E43174BC}" srcOrd="0" destOrd="0" presId="urn:microsoft.com/office/officeart/2005/8/layout/chevron2"/>
    <dgm:cxn modelId="{2F9716DA-DB13-4E21-B78D-052184E821E9}" type="presParOf" srcId="{8FC5FA17-1E2F-497D-98C3-1D56D0481897}" destId="{693C7C93-411C-4D59-BBD0-C4F933CB2EAB}" srcOrd="1" destOrd="0" presId="urn:microsoft.com/office/officeart/2005/8/layout/chevron2"/>
    <dgm:cxn modelId="{57035ACC-2D16-4B54-92D2-DB497270A7E4}" type="presParOf" srcId="{2C045B9F-7E70-4384-849C-9387EBA29BE2}" destId="{90F42B8B-4D02-41AA-9ED6-5DC26D3B542D}" srcOrd="1" destOrd="0" presId="urn:microsoft.com/office/officeart/2005/8/layout/chevron2"/>
    <dgm:cxn modelId="{E7EE94CD-CFC0-4C07-BA1F-91698A7FB526}" type="presParOf" srcId="{2C045B9F-7E70-4384-849C-9387EBA29BE2}" destId="{458267A0-13E8-46B4-AFFE-99DF6596D2DB}" srcOrd="2" destOrd="0" presId="urn:microsoft.com/office/officeart/2005/8/layout/chevron2"/>
    <dgm:cxn modelId="{C8064A70-C09E-450F-922A-D00EF0691054}" type="presParOf" srcId="{458267A0-13E8-46B4-AFFE-99DF6596D2DB}" destId="{E8106617-3870-4351-8B7F-4AFDE4888DFE}" srcOrd="0" destOrd="0" presId="urn:microsoft.com/office/officeart/2005/8/layout/chevron2"/>
    <dgm:cxn modelId="{0598D0BF-A272-452B-A93D-6A5E9D2E66F0}" type="presParOf" srcId="{458267A0-13E8-46B4-AFFE-99DF6596D2DB}" destId="{E4B01C8A-C92C-4B46-8B59-8543C50DD831}" srcOrd="1" destOrd="0" presId="urn:microsoft.com/office/officeart/2005/8/layout/chevron2"/>
    <dgm:cxn modelId="{68DD41F7-B5C6-4FAF-BB32-A7B12A64A88D}" type="presParOf" srcId="{2C045B9F-7E70-4384-849C-9387EBA29BE2}" destId="{61F81744-8F64-49AE-BF24-195645449609}" srcOrd="3" destOrd="0" presId="urn:microsoft.com/office/officeart/2005/8/layout/chevron2"/>
    <dgm:cxn modelId="{13CAD04D-C97E-4886-9B56-BB012C3441E4}" type="presParOf" srcId="{2C045B9F-7E70-4384-849C-9387EBA29BE2}" destId="{0E45FA9F-D05D-4254-A973-8473494107EB}" srcOrd="4" destOrd="0" presId="urn:microsoft.com/office/officeart/2005/8/layout/chevron2"/>
    <dgm:cxn modelId="{4C1265D8-5681-42C2-9915-79592863A522}" type="presParOf" srcId="{0E45FA9F-D05D-4254-A973-8473494107EB}" destId="{D00A32F7-ACF4-4DE6-9FE1-5BC719C45D37}" srcOrd="0" destOrd="0" presId="urn:microsoft.com/office/officeart/2005/8/layout/chevron2"/>
    <dgm:cxn modelId="{80A3352C-EBE5-4F89-B0B1-AE7B99A893DC}" type="presParOf" srcId="{0E45FA9F-D05D-4254-A973-8473494107EB}" destId="{9415BEFA-ACE1-4B11-838F-CFF693AA7DDD}" srcOrd="1" destOrd="0" presId="urn:microsoft.com/office/officeart/2005/8/layout/chevron2"/>
    <dgm:cxn modelId="{F6415DD5-E9E5-4DFE-82C6-05C0003BCE5C}" type="presParOf" srcId="{2C045B9F-7E70-4384-849C-9387EBA29BE2}" destId="{C0198D12-2E31-417E-9550-9676C7D4E9ED}" srcOrd="5" destOrd="0" presId="urn:microsoft.com/office/officeart/2005/8/layout/chevron2"/>
    <dgm:cxn modelId="{F3E9C9A5-F4FD-4DBF-8BA5-3C168B74031E}" type="presParOf" srcId="{2C045B9F-7E70-4384-849C-9387EBA29BE2}" destId="{451FF4F6-F2C5-46B3-AC40-EE865BDC3FDA}" srcOrd="6" destOrd="0" presId="urn:microsoft.com/office/officeart/2005/8/layout/chevron2"/>
    <dgm:cxn modelId="{B291446D-F865-49E4-B320-B26644893EB4}" type="presParOf" srcId="{451FF4F6-F2C5-46B3-AC40-EE865BDC3FDA}" destId="{E9C1FA0B-3019-4A7A-8114-78052FA15D32}" srcOrd="0" destOrd="0" presId="urn:microsoft.com/office/officeart/2005/8/layout/chevron2"/>
    <dgm:cxn modelId="{67A770F6-1873-4281-BDDF-6D7C0B567A30}" type="presParOf" srcId="{451FF4F6-F2C5-46B3-AC40-EE865BDC3FDA}" destId="{8C8B961E-5432-4E0E-BB81-7AB2C15C7987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98280-9194-40F2-9EB4-FEF6E43174BC}">
      <dsp:nvSpPr>
        <dsp:cNvPr id="0" name=""/>
        <dsp:cNvSpPr/>
      </dsp:nvSpPr>
      <dsp:spPr>
        <a:xfrm rot="5400000">
          <a:off x="-195320" y="199559"/>
          <a:ext cx="1302137" cy="91149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Pourquoi?</a:t>
          </a:r>
        </a:p>
      </dsp:txBody>
      <dsp:txXfrm rot="-5400000">
        <a:off x="1" y="459986"/>
        <a:ext cx="911496" cy="390641"/>
      </dsp:txXfrm>
    </dsp:sp>
    <dsp:sp modelId="{693C7C93-411C-4D59-BBD0-C4F933CB2EAB}">
      <dsp:nvSpPr>
        <dsp:cNvPr id="0" name=""/>
        <dsp:cNvSpPr/>
      </dsp:nvSpPr>
      <dsp:spPr>
        <a:xfrm rot="5400000">
          <a:off x="3631538" y="-2715803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Améliorer et optimiser les récoltes de production agricole</a:t>
          </a:r>
        </a:p>
      </dsp:txBody>
      <dsp:txXfrm rot="-5400000">
        <a:off x="911497" y="45555"/>
        <a:ext cx="6245156" cy="763755"/>
      </dsp:txXfrm>
    </dsp:sp>
    <dsp:sp modelId="{E8106617-3870-4351-8B7F-4AFDE4888DFE}">
      <dsp:nvSpPr>
        <dsp:cNvPr id="0" name=""/>
        <dsp:cNvSpPr/>
      </dsp:nvSpPr>
      <dsp:spPr>
        <a:xfrm rot="5400000">
          <a:off x="-195320" y="1355745"/>
          <a:ext cx="1302137" cy="911496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Pour qui?</a:t>
          </a:r>
        </a:p>
      </dsp:txBody>
      <dsp:txXfrm rot="-5400000">
        <a:off x="1" y="1616172"/>
        <a:ext cx="911496" cy="390641"/>
      </dsp:txXfrm>
    </dsp:sp>
    <dsp:sp modelId="{E4B01C8A-C92C-4B46-8B59-8543C50DD831}">
      <dsp:nvSpPr>
        <dsp:cNvPr id="0" name=""/>
        <dsp:cNvSpPr/>
      </dsp:nvSpPr>
      <dsp:spPr>
        <a:xfrm rot="5400000">
          <a:off x="3631538" y="-1559617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Producteurs maraîchers</a:t>
          </a:r>
        </a:p>
      </dsp:txBody>
      <dsp:txXfrm rot="-5400000">
        <a:off x="911497" y="1201741"/>
        <a:ext cx="6245156" cy="763755"/>
      </dsp:txXfrm>
    </dsp:sp>
    <dsp:sp modelId="{D00A32F7-ACF4-4DE6-9FE1-5BC719C45D37}">
      <dsp:nvSpPr>
        <dsp:cNvPr id="0" name=""/>
        <dsp:cNvSpPr/>
      </dsp:nvSpPr>
      <dsp:spPr>
        <a:xfrm rot="5400000">
          <a:off x="-195320" y="2511931"/>
          <a:ext cx="1302137" cy="911496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Quoi?</a:t>
          </a:r>
        </a:p>
      </dsp:txBody>
      <dsp:txXfrm rot="-5400000">
        <a:off x="1" y="2772358"/>
        <a:ext cx="911496" cy="390641"/>
      </dsp:txXfrm>
    </dsp:sp>
    <dsp:sp modelId="{9415BEFA-ACE1-4B11-838F-CFF693AA7DDD}">
      <dsp:nvSpPr>
        <dsp:cNvPr id="0" name=""/>
        <dsp:cNvSpPr/>
      </dsp:nvSpPr>
      <dsp:spPr>
        <a:xfrm rot="5400000">
          <a:off x="3631538" y="-403431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Proposition de stratégies d’adaptation en temps réel basé sur de la récolte de données pertinentes. </a:t>
          </a:r>
        </a:p>
      </dsp:txBody>
      <dsp:txXfrm rot="-5400000">
        <a:off x="911497" y="2357927"/>
        <a:ext cx="6245156" cy="763755"/>
      </dsp:txXfrm>
    </dsp:sp>
    <dsp:sp modelId="{E9C1FA0B-3019-4A7A-8114-78052FA15D32}">
      <dsp:nvSpPr>
        <dsp:cNvPr id="0" name=""/>
        <dsp:cNvSpPr/>
      </dsp:nvSpPr>
      <dsp:spPr>
        <a:xfrm rot="5400000">
          <a:off x="-195320" y="3668117"/>
          <a:ext cx="1302137" cy="911496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Comment?</a:t>
          </a:r>
        </a:p>
      </dsp:txBody>
      <dsp:txXfrm rot="-5400000">
        <a:off x="1" y="3928544"/>
        <a:ext cx="911496" cy="390641"/>
      </dsp:txXfrm>
    </dsp:sp>
    <dsp:sp modelId="{8C8B961E-5432-4E0E-BB81-7AB2C15C7987}">
      <dsp:nvSpPr>
        <dsp:cNvPr id="0" name=""/>
        <dsp:cNvSpPr/>
      </dsp:nvSpPr>
      <dsp:spPr>
        <a:xfrm rot="5400000">
          <a:off x="3631538" y="752754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Stations de capteur sans fil répartie dans les champs pour récolter et analyser des données –&gt; donner une vue d’ensemble aux producteurs</a:t>
          </a:r>
        </a:p>
      </dsp:txBody>
      <dsp:txXfrm rot="-5400000">
        <a:off x="911497" y="3514113"/>
        <a:ext cx="6245156" cy="7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07023-1199-4550-9D88-55AB110FAEC4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CB678-F9CB-4B24-952C-E2A36B473A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91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14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863D4-7F45-C546-5CF3-253E08C9D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0F4A794-AF75-2DEA-302A-AE103420C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05968F-C535-7336-DE7A-C9EA6F271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Brice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11511E-6854-867A-43BC-80347E01B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45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B984-F855-61F4-895C-AE64DD24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0E290-B94C-18C7-72EC-5F8B5AD70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38F4B1-AF50-F070-79C6-7B45AA36A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Akram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47657-085D-8433-52EC-D4DA885DD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8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23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Baptou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514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D23DC-62DC-423F-77E6-D223F7653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921B30-146C-6604-F843-756F28FDF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5295BF-0C88-AFC1-31C0-0130FC93F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Sarah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4E31FF-0B90-ADAB-E4C4-2EB0E1229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84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914E3-CEC1-581F-A05A-AD25A4B3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3DDB60C-DD98-FF5E-E661-B66678DEF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7E3B45-331D-76B4-841C-5A549F2F8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B52B78-0B61-FE07-4D46-CBD5694F7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727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C66C5-85B5-C50C-7091-C18944723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D29DF92-9B6F-6B2D-76E0-00A5EFBBA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724252-0022-58BE-7DD7-2F5547D8B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F5759F-A733-FD94-C825-77960AB1C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5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019F-FD9B-1AE8-84C6-AFD555BF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9FFAC3-94FF-73D4-CC57-B8D9F808D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6138D5-75C2-1897-9473-1CD1E12D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1DC9BB-C22A-B7A6-E6A0-DD1AFA5C9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499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7E3C8-31A0-9CDE-E997-A9CBC7971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E39F39-C5D4-1C8D-4938-62581061A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4A1115F-5AC5-6E02-3900-7A60FC734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F0FEA7-72C4-D885-A28D-9F2932752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907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E0593-D47C-A866-8F17-60155AF1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FE57F4-2857-CC08-1411-40FE04030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772B72-631A-2A6D-8C53-6464BF7D8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3F5D27-D7FB-E3DE-54CA-166CB0685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87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3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9E55-B2A8-AD63-F29D-B17B958DE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6710276-E818-7F48-E3EC-A434BA5D7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1AB493-841B-81F7-B46A-4588F2B2D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162764-15D8-F5B7-E6DB-009D59599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431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Michel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0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Timoutai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01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6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23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Fatou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43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125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Fatou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7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48AB-7A8A-FE47-5076-735C6476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47C116-DF94-BE58-A9C2-90884DF30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145B21-D7E3-610E-CD56-E3612B023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Colin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1F004-6186-15DF-75C2-F9F47A0F7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33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91D3-B04D-4268-9371-72BCB5646A0E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F495-FA83-4828-A108-15BFB4AA0C63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09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1076-2755-4FC9-9E17-5F76C7FA10C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7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B3544-CE74-4717-9257-9850DD4B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DC4D10-3FB7-4E78-8A63-DCBFB130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506F8-FD62-45E3-B6EE-E5D8D8FB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5B16-A37E-425C-A5E3-5CD572548B11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B6C3B4-5842-4DA0-ABD2-5B2A4F3E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6B6F2-0D88-420C-B053-DB1C454B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592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9243-8023-43F0-8E10-CBCA34D0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93FD7-CB09-4716-AE44-75DD17C6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3E1110-6E2C-4E23-ADAE-EDA654D1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D4D8-2F48-4E39-9527-3FC00E00D734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4EF813-133C-482C-9074-ED44BCD1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3FF96B-3CC0-41FF-9D21-E3DAA883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360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21645-2986-4631-A808-DEBC0FAD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B014-677B-4D8B-94BE-299232E5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A5F9B-2993-4D4B-B69E-D1DFC740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DC65-94ED-4A15-9D91-F7DD123CCB32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DA5A4-1061-445D-AE1E-D0D821B8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18245-CCE3-434D-96FD-2611FB8F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32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18ED1-951B-41DF-BC24-7F36F765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C74D8-CD39-43EA-A44D-AA87CA131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96E5CF-4152-475A-ABB6-5843D2D44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6EC6A3-7A1A-4616-A9B6-2171A845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ABC-C6B1-4ABD-9063-1F7240B33898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ADEF27-272F-4578-AA6F-27A3B051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B4698-71DF-4BEA-9961-784ABC14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77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5925E8-46A9-41EA-8B42-C70BE4F3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84FD2C-C914-4B35-BDDB-D9F3802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4EF487-3DFA-4078-82E7-40AF128C8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3BFF38-5FDA-44FA-BD83-DF65C565B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1A727F-8C95-4920-812F-16DC80374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FF3507-6005-4890-AE01-88BF1BC2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2D99-EA2B-4112-8171-2D0E6CEE2390}" type="datetime1">
              <a:rPr lang="fr-FR" smtClean="0"/>
              <a:t>12/06/2025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BD2A9F-53FA-4D52-8882-E93A05C2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068F38-8247-4E2C-BE4D-DE3A603A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461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3E485-8E13-48AB-B550-A4F8F168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F7A7D8-5CD8-4599-B368-2790EE09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F90C-7184-486E-BA69-8478C4DC340F}" type="datetime1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912D25-E115-4A2A-9B25-B582C5F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37DD74-6026-456E-B786-4DF35113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113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16BAD1-35B0-415A-9760-418C2449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AD5D-8233-47C5-979B-35DF77653928}" type="datetime1">
              <a:rPr lang="fr-FR" smtClean="0"/>
              <a:t>12/06/2025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D8E4EB-92D8-481B-99D7-1B41526F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B7D5DE-F7E8-44CF-A49F-E4A41E57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42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14F98-7FC4-4F63-BA6E-1886CCFB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B8E01-3143-42CC-9C24-55E4AF387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75183C-A14C-4C9E-AA4D-96967D48A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078CA-C493-4DF1-AA24-B997D75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F34A-BC67-4C29-B5A3-648673DDBEE8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13EECF-FB03-41AE-9432-525A46A1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213E56-063A-46D5-9D04-277D2A2E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58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9783-8F67-48A0-A736-208C03567400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7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482A3-8A6F-4799-9338-22A48A7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C5C4E7-207F-4837-9571-1B88D7FD4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27E359-3D90-4B90-8052-7758E4957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779C48-536E-4C0F-9520-68E8F817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D084-D70C-4806-899B-F03D1712EA58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9C2659-C162-452E-AA60-039C38D8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F81EA1-F2C2-4B3E-9307-1A380835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302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136DA-4753-45DA-81B3-CC90132D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FF5252-B977-44D8-9BB1-C09191F8A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459B87-AC7E-4143-AB67-310F895B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1F11-77E2-4802-A6CF-364905C37D0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5163E7-76A4-401A-8D94-900EC27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B63B3E-3E57-46E4-828C-FA476965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B9DADD-30F5-4DDC-8473-EBBF6030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305065-7793-4A46-8AB4-6A3954BC1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BC9338-A9BC-4F2C-9B5E-A54F2BC0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3680-E985-4599-A1AE-409AC403F0CF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B1C4E5-4B0E-4A6D-9580-C2D7A958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749FC0-D551-48BA-B711-A9F2AD32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9EB2-7DEF-46F0-A48A-07B46AFF50E6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5C03D-D62F-4D0C-B29D-9325C70B4DA6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79C093EE-480A-477E-A41C-0E830873CF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38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A4B7-636B-424F-B63A-A40242CE0042}" type="datetime1">
              <a:rPr lang="fr-FR" smtClean="0"/>
              <a:t>12/06/2025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1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0A2C-0E6E-40F2-93CC-D7A33394CBFE}" type="datetime1">
              <a:rPr lang="fr-FR" smtClean="0"/>
              <a:t>12/06/2025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5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600E-ADC9-4797-BC6F-CF166DF608B3}" type="datetime1">
              <a:rPr lang="fr-FR" smtClean="0"/>
              <a:t>12/06/2025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31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0D5-4C63-4931-B914-65DC4F1B5E4F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5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C98A-572E-467C-A22E-0E8A6D033AF0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52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E18F9-B1C6-49CD-83C5-3675B45626C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79C093EE-480A-477E-A41C-0E830873CF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4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8200B2-BBD4-4ADD-9B54-0B5440F5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4ADCC3-1465-4735-91D2-5ED12ADB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1B8DA6-41F8-4269-BA15-6FC189E59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D82C7-8B41-47EE-B48B-2B4B342CCD40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F0857-9A62-4F3C-AC8A-B88D42AD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A688D-F28B-429A-BEE2-650B4FBAA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8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d.docs.live.net/A37079E7CCB5967D/Documents/Etudes/Ecole_ingenieur_Phelma/2A/Projet_2A_ZIGBEE/Spec_projet/Specifications.xlsx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emf"/><Relationship Id="rId7" Type="http://schemas.openxmlformats.org/officeDocument/2006/relationships/hyperlink" Target="https://d.docs.live.net/A37079E7CCB5967D/Documents/Etudes/Ecole_ingenieur_Phelma/2A/Projet_2A_ZIGBEE/Spec_projet/Specifications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33.png"/><Relationship Id="rId4" Type="http://schemas.openxmlformats.org/officeDocument/2006/relationships/image" Target="../media/image52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2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FB3CA-553C-0615-1873-F3E62117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592" y="2119059"/>
            <a:ext cx="10363200" cy="2387600"/>
          </a:xfrm>
        </p:spPr>
        <p:txBody>
          <a:bodyPr/>
          <a:lstStyle/>
          <a:p>
            <a:r>
              <a:rPr lang="fr-FR"/>
              <a:t>Projet </a:t>
            </a:r>
            <a:r>
              <a:rPr lang="fr-FR" err="1"/>
              <a:t>ZigBee</a:t>
            </a:r>
            <a:br>
              <a:rPr lang="fr-FR"/>
            </a:br>
            <a:r>
              <a:rPr lang="fr-FR"/>
              <a:t>Revue de projet 13/06/2025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8EE7FD-438E-4F33-B42B-ADE9491B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7152" y="4907756"/>
            <a:ext cx="9144000" cy="1655762"/>
          </a:xfrm>
        </p:spPr>
        <p:txBody>
          <a:bodyPr/>
          <a:lstStyle/>
          <a:p>
            <a:r>
              <a:rPr lang="fr-FR"/>
              <a:t>Promo Phelma MT 2026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E47BA7-51F0-392A-9B23-56B0A352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>
                <a:solidFill>
                  <a:schemeClr val="tx1"/>
                </a:solidFill>
              </a:rPr>
              <a:t>1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5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9D64171-E34A-285E-FCD1-91238627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Bilan des outils de gestion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DE74A98-A506-B5A6-715C-46D61677C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50811"/>
            <a:ext cx="1072896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b="1"/>
          </a:p>
          <a:p>
            <a:r>
              <a:rPr lang="fr-FR"/>
              <a:t>Gantt --&gt; plus d'actualités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Weekly / Daily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Partage de connaissances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Structuration du drive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Git</a:t>
            </a:r>
          </a:p>
          <a:p>
            <a:r>
              <a:rPr lang="fr-FR">
                <a:ea typeface="Calibri"/>
                <a:cs typeface="Calibri"/>
              </a:rPr>
              <a:t>WBS</a:t>
            </a:r>
          </a:p>
          <a:p>
            <a:r>
              <a:rPr lang="fr-FR"/>
              <a:t>Indicateur de bien-être </a:t>
            </a:r>
            <a:r>
              <a:rPr lang="fr-FR">
                <a:sym typeface="Wingdings" panose="05000000000000000000" pitchFamily="2" charset="2"/>
              </a:rPr>
              <a:t>--&gt; fait à l’oral (</a:t>
            </a:r>
            <a:r>
              <a:rPr lang="fr-FR" err="1">
                <a:sym typeface="Wingdings" panose="05000000000000000000" pitchFamily="2" charset="2"/>
              </a:rPr>
              <a:t>daily</a:t>
            </a:r>
            <a:r>
              <a:rPr lang="fr-FR">
                <a:sym typeface="Wingdings" panose="05000000000000000000" pitchFamily="2" charset="2"/>
              </a:rPr>
              <a:t>) car peu nombreux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C5D499-A909-4B49-39FE-6633C6B3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28559C33-015F-534A-A53A-C0EE097CF003}"/>
              </a:ext>
            </a:extLst>
          </p:cNvPr>
          <p:cNvSpPr txBox="1">
            <a:spLocks/>
          </p:cNvSpPr>
          <p:nvPr/>
        </p:nvSpPr>
        <p:spPr>
          <a:xfrm>
            <a:off x="6851904" y="1825625"/>
            <a:ext cx="4319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05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6CAF-2C3D-DA0D-AF6F-67E28B09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A397139-1D18-817D-0738-93C71947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" y="126100"/>
            <a:ext cx="10515600" cy="1325563"/>
          </a:xfrm>
        </p:spPr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Trello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655D5-25C5-ED98-8FC8-6471FA7F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466311A2-F26B-86C7-28D6-531340C81D76}"/>
              </a:ext>
            </a:extLst>
          </p:cNvPr>
          <p:cNvSpPr txBox="1">
            <a:spLocks/>
          </p:cNvSpPr>
          <p:nvPr/>
        </p:nvSpPr>
        <p:spPr>
          <a:xfrm>
            <a:off x="6851904" y="1825625"/>
            <a:ext cx="4319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pic>
        <p:nvPicPr>
          <p:cNvPr id="6" name="Image 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5C7CA73E-CF4B-2EEC-57C2-DA6BBFBD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9" y="1271596"/>
            <a:ext cx="11796889" cy="5359031"/>
          </a:xfrm>
          <a:prstGeom prst="rect">
            <a:avLst/>
          </a:prstGeom>
        </p:spPr>
      </p:pic>
      <p:pic>
        <p:nvPicPr>
          <p:cNvPr id="3" name="Image 2" descr="Tralalero Tralala Meme - TRALALERO Tralala - Descubre y comparte GIF">
            <a:extLst>
              <a:ext uri="{FF2B5EF4-FFF2-40B4-BE49-F238E27FC236}">
                <a16:creationId xmlns:a16="http://schemas.microsoft.com/office/drawing/2014/main" id="{32AA7ED2-C2DF-8ED4-FD0C-715DDD74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9416" y="1924993"/>
            <a:ext cx="138069" cy="13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D43A-8637-9F4A-3E2D-1C4CA9C16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CB918B8-65DA-0A76-6788-D7D901BF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89"/>
            <a:ext cx="10774680" cy="787636"/>
          </a:xfrm>
        </p:spPr>
        <p:txBody>
          <a:bodyPr>
            <a:normAutofit fontScale="90000"/>
          </a:bodyPr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Tutoriels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627C9D-CBB0-5F04-79D6-648DF723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BD22D3EE-C877-DCDB-2D78-A27DF6A5A0F8}"/>
              </a:ext>
            </a:extLst>
          </p:cNvPr>
          <p:cNvSpPr txBox="1">
            <a:spLocks/>
          </p:cNvSpPr>
          <p:nvPr/>
        </p:nvSpPr>
        <p:spPr>
          <a:xfrm>
            <a:off x="6851904" y="1825625"/>
            <a:ext cx="4319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pic>
        <p:nvPicPr>
          <p:cNvPr id="2" name="Image 1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E60114C6-18D4-4911-D54E-AA27619DBF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7DF"/>
              </a:clrFrom>
              <a:clrTo>
                <a:srgbClr val="FCF7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19" y="1181183"/>
            <a:ext cx="2441910" cy="3907423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5D3C58-59D3-0807-E6FC-62EB5AF64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686" y="1187311"/>
            <a:ext cx="8686377" cy="3578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400">
                <a:ea typeface="Calibri"/>
                <a:cs typeface="Calibri"/>
              </a:rPr>
              <a:t>Mise en place d'un </a:t>
            </a:r>
            <a:r>
              <a:rPr lang="fr-FR" sz="2400" err="1">
                <a:ea typeface="Calibri"/>
                <a:cs typeface="Calibri"/>
              </a:rPr>
              <a:t>powerpoint</a:t>
            </a:r>
            <a:r>
              <a:rPr lang="fr-FR" sz="2400">
                <a:ea typeface="Calibri"/>
                <a:cs typeface="Calibri"/>
              </a:rPr>
              <a:t> : "</a:t>
            </a:r>
            <a:r>
              <a:rPr lang="fr-FR" sz="2400" err="1">
                <a:ea typeface="+mn-lt"/>
                <a:cs typeface="+mn-lt"/>
              </a:rPr>
              <a:t>TUTO_guide_logiciels</a:t>
            </a:r>
            <a:r>
              <a:rPr lang="fr-FR" sz="2400">
                <a:ea typeface="+mn-lt"/>
                <a:cs typeface="+mn-lt"/>
              </a:rPr>
              <a:t>"</a:t>
            </a: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400">
                <a:ea typeface="Calibri"/>
                <a:cs typeface="Calibri"/>
              </a:rPr>
              <a:t>Tout le monde y a accès pour montrer quelques mécaniques basiques ou avancées sur </a:t>
            </a:r>
            <a:r>
              <a:rPr lang="fr-FR" sz="2400" err="1">
                <a:ea typeface="Calibri"/>
                <a:cs typeface="Calibri"/>
              </a:rPr>
              <a:t>qucs</a:t>
            </a:r>
            <a:r>
              <a:rPr lang="fr-FR" sz="2400">
                <a:ea typeface="Calibri"/>
                <a:cs typeface="Calibri"/>
              </a:rPr>
              <a:t> et </a:t>
            </a:r>
            <a:r>
              <a:rPr lang="fr-FR" sz="2400" err="1">
                <a:ea typeface="Calibri"/>
                <a:cs typeface="Calibri"/>
              </a:rPr>
              <a:t>klayout</a:t>
            </a: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400">
                <a:ea typeface="Calibri"/>
                <a:cs typeface="Calibri"/>
              </a:rPr>
              <a:t>Exemple du tuto</a:t>
            </a:r>
          </a:p>
          <a:p>
            <a:pPr marL="0" indent="0">
              <a:buNone/>
            </a:pPr>
            <a:r>
              <a:rPr lang="fr-FR" sz="2400">
                <a:ea typeface="Calibri"/>
                <a:cs typeface="Calibri"/>
              </a:rPr>
              <a:t>sur le calcul du gain</a:t>
            </a:r>
          </a:p>
          <a:p>
            <a:pPr marL="0" indent="0">
              <a:buNone/>
            </a:pPr>
            <a:r>
              <a:rPr lang="fr-FR" sz="2400">
                <a:ea typeface="Calibri"/>
                <a:cs typeface="Calibri"/>
              </a:rPr>
              <a:t>d'un amplificateur</a:t>
            </a:r>
          </a:p>
          <a:p>
            <a:pPr marL="0" indent="0">
              <a:buNone/>
            </a:pPr>
            <a:endParaRPr lang="fr-FR" sz="2400">
              <a:ea typeface="Calibri"/>
              <a:cs typeface="Calibri"/>
            </a:endParaRPr>
          </a:p>
        </p:txBody>
      </p:sp>
      <p:pic>
        <p:nvPicPr>
          <p:cNvPr id="8" name="Image 7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6F304B1B-0612-D987-117B-2A29078DFC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2"/>
              </a:clrFrom>
              <a:clrTo>
                <a:srgbClr val="FFFAE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1182" y="2973387"/>
            <a:ext cx="5913968" cy="34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C5A44-5FD7-FBAE-39B2-311B48EB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8915D3-7016-DE94-0E0F-3B7EE9A7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Dashboard</a:t>
            </a:r>
          </a:p>
        </p:txBody>
      </p:sp>
      <p:pic>
        <p:nvPicPr>
          <p:cNvPr id="2" name="Espace réservé du contenu 1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013F7C29-C5E5-3415-FF5E-965BE672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EF8E0"/>
              </a:clrFrom>
              <a:clrTo>
                <a:srgbClr val="FEF8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555" y="1527958"/>
            <a:ext cx="8513685" cy="439096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E90CAE-3064-9E60-576B-E3EE8987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52739FB1-F5CA-868C-54F3-4D9E2EDBDB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3DC"/>
              </a:clrFrom>
              <a:clrTo>
                <a:srgbClr val="F7F3DC">
                  <a:alpha val="0"/>
                </a:srgbClr>
              </a:clrTo>
            </a:clrChange>
          </a:blip>
          <a:srcRect l="-190" r="-2031" b="24000"/>
          <a:stretch>
            <a:fillRect/>
          </a:stretch>
        </p:blipFill>
        <p:spPr>
          <a:xfrm>
            <a:off x="9329977" y="1718994"/>
            <a:ext cx="2521762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14D01-ED3C-C186-EBE9-CEC8AA1E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Modèle du récepteur avec marges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FD8C5D-8972-6034-F44A-680E26F5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63B2B98-09D5-F623-E078-4B3C66B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2" y="1690690"/>
            <a:ext cx="9582912" cy="4629206"/>
          </a:xfrm>
          <a:prstGeom prst="rect">
            <a:avLst/>
          </a:prstGeom>
        </p:spPr>
      </p:pic>
      <p:pic>
        <p:nvPicPr>
          <p:cNvPr id="9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5C138F9C-DF1B-350C-871B-553476C4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518" y="457758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4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2946D8B-9C49-9C57-EE4E-1F29F2DC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highlight>
                  <a:srgbClr val="FFFF00"/>
                </a:highlight>
              </a:rPr>
              <a:t>Gestion de projet et outils</a:t>
            </a:r>
            <a:br>
              <a:rPr lang="fr-FR">
                <a:highlight>
                  <a:srgbClr val="FFFF00"/>
                </a:highlight>
              </a:rPr>
            </a:br>
            <a:r>
              <a:rPr lang="fr-FR">
                <a:highlight>
                  <a:srgbClr val="FFFF00"/>
                </a:highlight>
              </a:rPr>
              <a:t>Spécifications et marges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C08ECE-6EDC-E742-8C44-99CC6D75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6F67F5B-5AC5-D4BE-9DBF-4BC4C350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055" y="1027908"/>
            <a:ext cx="3295785" cy="520351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176139E2-076C-5FA5-9DB9-6C4EE04E1504}"/>
              </a:ext>
            </a:extLst>
          </p:cNvPr>
          <p:cNvSpPr/>
          <p:nvPr/>
        </p:nvSpPr>
        <p:spPr>
          <a:xfrm>
            <a:off x="10661245" y="2892557"/>
            <a:ext cx="894944" cy="367930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7D5C47-7609-5B6E-7CC5-9BF2C516D726}"/>
              </a:ext>
            </a:extLst>
          </p:cNvPr>
          <p:cNvSpPr txBox="1"/>
          <p:nvPr/>
        </p:nvSpPr>
        <p:spPr>
          <a:xfrm>
            <a:off x="647160" y="1616496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Equations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F6A249F-2065-A4FA-0DA7-C034F8D42721}"/>
                  </a:ext>
                </a:extLst>
              </p:cNvPr>
              <p:cNvSpPr txBox="1"/>
              <p:nvPr/>
            </p:nvSpPr>
            <p:spPr>
              <a:xfrm>
                <a:off x="1055724" y="2172331"/>
                <a:ext cx="649293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𝑆𝑒𝑛𝑠𝑖𝑏𝑖𝑙𝑖𝑡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𝑑𝐵𝑚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𝑟𝑒𝑐𝑒𝑝𝑡𝑒𝑢𝑟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−174+10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F6A249F-2065-A4FA-0DA7-C034F8D4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24" y="2172331"/>
                <a:ext cx="6492931" cy="298415"/>
              </a:xfrm>
              <a:prstGeom prst="rect">
                <a:avLst/>
              </a:prstGeom>
              <a:blipFill>
                <a:blip r:embed="rId4"/>
                <a:stretch>
                  <a:fillRect l="-469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FA0646E6-5245-AAFF-9D57-E3E7D3A67B69}"/>
              </a:ext>
            </a:extLst>
          </p:cNvPr>
          <p:cNvSpPr/>
          <p:nvPr/>
        </p:nvSpPr>
        <p:spPr>
          <a:xfrm>
            <a:off x="3070430" y="2109124"/>
            <a:ext cx="1414023" cy="424827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79A706-32F4-C3E3-182C-0B17AC8FBF1A}"/>
                  </a:ext>
                </a:extLst>
              </p:cNvPr>
              <p:cNvSpPr txBox="1"/>
              <p:nvPr/>
            </p:nvSpPr>
            <p:spPr>
              <a:xfrm>
                <a:off x="1011679" y="2689735"/>
                <a:ext cx="503419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𝑟𝑒𝑐𝑒𝑝𝑡𝑒𝑢𝑟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𝐿𝑁𝐴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𝑀𝐼𝑋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𝐿𝑁𝐴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𝐹𝑖𝑙𝑡𝑟𝑒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𝐿𝑁𝐴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𝑀𝐼𝑋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79A706-32F4-C3E3-182C-0B17AC8FB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79" y="2689735"/>
                <a:ext cx="5034199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lipse 12">
            <a:extLst>
              <a:ext uri="{FF2B5EF4-FFF2-40B4-BE49-F238E27FC236}">
                <a16:creationId xmlns:a16="http://schemas.microsoft.com/office/drawing/2014/main" id="{72707DD2-A6B5-9FEB-9185-BC01A3402BA0}"/>
              </a:ext>
            </a:extLst>
          </p:cNvPr>
          <p:cNvSpPr/>
          <p:nvPr/>
        </p:nvSpPr>
        <p:spPr>
          <a:xfrm>
            <a:off x="2470016" y="2785423"/>
            <a:ext cx="853333" cy="424827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5A7FEF0-FCCF-7192-17F2-EABEE5953288}"/>
              </a:ext>
            </a:extLst>
          </p:cNvPr>
          <p:cNvSpPr/>
          <p:nvPr/>
        </p:nvSpPr>
        <p:spPr>
          <a:xfrm>
            <a:off x="3616058" y="2953936"/>
            <a:ext cx="735452" cy="424827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0E0344-2BDD-B7BE-0AE0-2D625EC3F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444" y="4902740"/>
            <a:ext cx="4298143" cy="1328679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C06D4F0-6475-C814-289A-3102CA417A23}"/>
              </a:ext>
            </a:extLst>
          </p:cNvPr>
          <p:cNvCxnSpPr/>
          <p:nvPr/>
        </p:nvCxnSpPr>
        <p:spPr>
          <a:xfrm>
            <a:off x="744438" y="3629663"/>
            <a:ext cx="69014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A90EED4-3D2F-2530-64DA-A7582A02B77D}"/>
              </a:ext>
            </a:extLst>
          </p:cNvPr>
          <p:cNvSpPr txBox="1"/>
          <p:nvPr/>
        </p:nvSpPr>
        <p:spPr>
          <a:xfrm>
            <a:off x="647160" y="4825108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Proposition 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81C8B4-893D-D6BE-6FED-E91928569CCD}"/>
              </a:ext>
            </a:extLst>
          </p:cNvPr>
          <p:cNvSpPr txBox="1"/>
          <p:nvPr/>
        </p:nvSpPr>
        <p:spPr>
          <a:xfrm>
            <a:off x="282094" y="3692135"/>
            <a:ext cx="71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Dégradation de l’IIP3 et du SFDR aura un impact direct sur la résistance face aux bloqueurs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03B8F61E-7743-E93F-E1E0-5E8934197E56}"/>
              </a:ext>
            </a:extLst>
          </p:cNvPr>
          <p:cNvSpPr/>
          <p:nvPr/>
        </p:nvSpPr>
        <p:spPr>
          <a:xfrm>
            <a:off x="1264596" y="4338466"/>
            <a:ext cx="466927" cy="2952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3A133BD-F6C3-80E8-33A0-418EA34A53FD}"/>
              </a:ext>
            </a:extLst>
          </p:cNvPr>
          <p:cNvSpPr txBox="1"/>
          <p:nvPr/>
        </p:nvSpPr>
        <p:spPr>
          <a:xfrm>
            <a:off x="1731523" y="4273764"/>
            <a:ext cx="7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Compliqué d’évaluer des marges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160ACEA-5221-DD64-3A27-1557B0F3B894}"/>
              </a:ext>
            </a:extLst>
          </p:cNvPr>
          <p:cNvSpPr/>
          <p:nvPr/>
        </p:nvSpPr>
        <p:spPr>
          <a:xfrm>
            <a:off x="10661245" y="4907604"/>
            <a:ext cx="894944" cy="367930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00B89F6-FFFB-3430-73C1-0842F6212D96}"/>
              </a:ext>
            </a:extLst>
          </p:cNvPr>
          <p:cNvSpPr/>
          <p:nvPr/>
        </p:nvSpPr>
        <p:spPr>
          <a:xfrm>
            <a:off x="10667459" y="5925956"/>
            <a:ext cx="894944" cy="367930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Une image contenant symbole, Police, ligne, capture d’écran&#10;&#10;Le contenu généré par l’IA peut être incorrect.">
            <a:hlinkClick r:id="rId7"/>
            <a:extLst>
              <a:ext uri="{FF2B5EF4-FFF2-40B4-BE49-F238E27FC236}">
                <a16:creationId xmlns:a16="http://schemas.microsoft.com/office/drawing/2014/main" id="{40710158-7091-D6C8-91AF-3E6CAC99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3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3" grpId="0"/>
      <p:bldP spid="11" grpId="0" animBg="1"/>
      <p:bldP spid="7" grpId="0"/>
      <p:bldP spid="13" grpId="0" animBg="1"/>
      <p:bldP spid="14" grpId="0" animBg="1"/>
      <p:bldP spid="23" grpId="0"/>
      <p:bldP spid="24" grpId="0"/>
      <p:bldP spid="25" grpId="0" animBg="1"/>
      <p:bldP spid="26" grpId="0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AA3C0-2D68-D2C7-BB83-CE433662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AEFF-9D77-6C18-BA6E-13B01BB6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Plan de validation - e</a:t>
            </a:r>
            <a:r>
              <a:rPr lang="fr-FR">
                <a:ea typeface="Calibri Light"/>
                <a:cs typeface="Calibri Light"/>
              </a:rPr>
              <a:t>xemple : Mixer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F78836-BB42-4498-79D7-17D3436A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AC52701C-BE1C-598C-A5E7-E23B9E7E9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05030"/>
              </p:ext>
            </p:extLst>
          </p:nvPr>
        </p:nvGraphicFramePr>
        <p:xfrm>
          <a:off x="386686" y="1626358"/>
          <a:ext cx="11489078" cy="4778281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262417">
                  <a:extLst>
                    <a:ext uri="{9D8B030D-6E8A-4147-A177-3AD203B41FA5}">
                      <a16:colId xmlns:a16="http://schemas.microsoft.com/office/drawing/2014/main" val="4063249594"/>
                    </a:ext>
                  </a:extLst>
                </a:gridCol>
                <a:gridCol w="1912824">
                  <a:extLst>
                    <a:ext uri="{9D8B030D-6E8A-4147-A177-3AD203B41FA5}">
                      <a16:colId xmlns:a16="http://schemas.microsoft.com/office/drawing/2014/main" val="936604488"/>
                    </a:ext>
                  </a:extLst>
                </a:gridCol>
                <a:gridCol w="1367827">
                  <a:extLst>
                    <a:ext uri="{9D8B030D-6E8A-4147-A177-3AD203B41FA5}">
                      <a16:colId xmlns:a16="http://schemas.microsoft.com/office/drawing/2014/main" val="1439166698"/>
                    </a:ext>
                  </a:extLst>
                </a:gridCol>
                <a:gridCol w="2051747">
                  <a:extLst>
                    <a:ext uri="{9D8B030D-6E8A-4147-A177-3AD203B41FA5}">
                      <a16:colId xmlns:a16="http://schemas.microsoft.com/office/drawing/2014/main" val="1618143610"/>
                    </a:ext>
                  </a:extLst>
                </a:gridCol>
                <a:gridCol w="1831074">
                  <a:extLst>
                    <a:ext uri="{9D8B030D-6E8A-4147-A177-3AD203B41FA5}">
                      <a16:colId xmlns:a16="http://schemas.microsoft.com/office/drawing/2014/main" val="2968026734"/>
                    </a:ext>
                  </a:extLst>
                </a:gridCol>
                <a:gridCol w="2263253">
                  <a:extLst>
                    <a:ext uri="{9D8B030D-6E8A-4147-A177-3AD203B41FA5}">
                      <a16:colId xmlns:a16="http://schemas.microsoft.com/office/drawing/2014/main" val="200747146"/>
                    </a:ext>
                  </a:extLst>
                </a:gridCol>
                <a:gridCol w="799936">
                  <a:extLst>
                    <a:ext uri="{9D8B030D-6E8A-4147-A177-3AD203B41FA5}">
                      <a16:colId xmlns:a16="http://schemas.microsoft.com/office/drawing/2014/main" val="32794178"/>
                    </a:ext>
                  </a:extLst>
                </a:gridCol>
              </a:tblGrid>
              <a:tr h="321628"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Nom du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Exigences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Condition de test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Procédure de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Résultats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Critères d’acceptation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 err="1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/Fail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98827"/>
                  </a:ext>
                </a:extLst>
              </a:tr>
              <a:tr h="877958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simu 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Ns1 et Ns2 en zone saturée --&gt; vgs0&gt;</a:t>
                      </a:r>
                      <a:r>
                        <a:rPr lang="fr-FR" sz="1100" err="1">
                          <a:effectLst/>
                        </a:rPr>
                        <a:t>vth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N1, N2, N3, N4 sont des </a:t>
                      </a:r>
                      <a:r>
                        <a:rPr lang="fr-FR" sz="1100" err="1">
                          <a:effectLst/>
                        </a:rPr>
                        <a:t>switchs</a:t>
                      </a:r>
                      <a:r>
                        <a:rPr lang="fr-FR" sz="1100">
                          <a:effectLst/>
                        </a:rPr>
                        <a:t> --&gt; pas actifs en mm temps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Vgs</a:t>
                      </a:r>
                      <a:r>
                        <a:rPr lang="fr-FR" sz="1100">
                          <a:effectLst/>
                        </a:rPr>
                        <a:t> de tous les transistors =0,8V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Insérer box simu DC --&gt; Run --&gt; Simulation --&gt;Afficher point de fonctionnement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Vds (transistor) &gt;0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les transistors doivent </a:t>
                      </a:r>
                      <a:r>
                        <a:rPr lang="fr-FR" sz="1100" err="1">
                          <a:effectLst/>
                        </a:rPr>
                        <a:t>etre</a:t>
                      </a:r>
                      <a:r>
                        <a:rPr lang="fr-FR" sz="1100">
                          <a:effectLst/>
                        </a:rPr>
                        <a:t> en zone saturée, Pas de tension </a:t>
                      </a:r>
                      <a:r>
                        <a:rPr lang="fr-FR" sz="1100" err="1">
                          <a:effectLst/>
                        </a:rPr>
                        <a:t>négative,un</a:t>
                      </a:r>
                      <a:r>
                        <a:rPr lang="fr-FR" sz="1100">
                          <a:effectLst/>
                        </a:rPr>
                        <a:t> courant pas trop élevé pour limite la chute de tension au nv des </a:t>
                      </a:r>
                      <a:r>
                        <a:rPr lang="fr-FR" sz="1100" err="1">
                          <a:effectLst/>
                        </a:rPr>
                        <a:t>resistances</a:t>
                      </a:r>
                      <a:r>
                        <a:rPr lang="fr-FR" sz="110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PASS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7132"/>
                  </a:ext>
                </a:extLst>
              </a:tr>
              <a:tr h="747568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simulation transitoire </a:t>
                      </a:r>
                      <a:r>
                        <a:rPr lang="fr-FR" sz="1100" err="1">
                          <a:effectLst/>
                        </a:rPr>
                        <a:t>Vout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Une porteuse de </a:t>
                      </a:r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-Fol,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Une enveloppe de </a:t>
                      </a:r>
                      <a:r>
                        <a:rPr lang="fr-FR" sz="1100" err="1">
                          <a:effectLst/>
                        </a:rPr>
                        <a:t>Frf+Fol</a:t>
                      </a:r>
                      <a:endParaRPr lang="fr-FR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=2,45GHz, </a:t>
                      </a:r>
                      <a:r>
                        <a:rPr lang="fr-FR" sz="1100" err="1">
                          <a:effectLst/>
                        </a:rPr>
                        <a:t>Vrf</a:t>
                      </a:r>
                      <a:r>
                        <a:rPr lang="fr-FR" sz="1100">
                          <a:effectLst/>
                        </a:rPr>
                        <a:t>=0,4V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Fol=2,44GHz, Vol=2V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Ip</a:t>
                      </a:r>
                      <a:r>
                        <a:rPr lang="fr-FR" sz="1100">
                          <a:effectLst/>
                        </a:rPr>
                        <a:t>=4,64mA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ajouter sur un nouveau graphique </a:t>
                      </a:r>
                      <a:r>
                        <a:rPr lang="fr-FR" sz="1100" err="1">
                          <a:effectLst/>
                        </a:rPr>
                        <a:t>equation</a:t>
                      </a:r>
                      <a:r>
                        <a:rPr lang="fr-FR" sz="1100">
                          <a:effectLst/>
                        </a:rPr>
                        <a:t> </a:t>
                      </a:r>
                      <a:r>
                        <a:rPr lang="fr-FR" sz="1100" err="1">
                          <a:effectLst/>
                        </a:rPr>
                        <a:t>vout</a:t>
                      </a:r>
                      <a:r>
                        <a:rPr lang="fr-FR" sz="1100">
                          <a:effectLst/>
                        </a:rPr>
                        <a:t> (</a:t>
                      </a:r>
                      <a:r>
                        <a:rPr lang="fr-FR" sz="1100" err="1">
                          <a:effectLst/>
                        </a:rPr>
                        <a:t>voutp-voutn</a:t>
                      </a:r>
                      <a:r>
                        <a:rPr lang="fr-FR" sz="1100">
                          <a:effectLst/>
                        </a:rPr>
                        <a:t>)=fct(time)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--&gt;VIF = 0,6[+-0,1V]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--&gt;ABS(FRF-FOL)=10MHz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--&gt;VIF = 0,7V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--&gt;ABS(FRF-FOL)=10MHz</a:t>
                      </a:r>
                    </a:p>
                    <a:p>
                      <a:pPr lvl="0">
                        <a:buNone/>
                      </a:pPr>
                      <a:r>
                        <a:rPr lang="fr-FR" sz="1100">
                          <a:effectLst/>
                        </a:rPr>
                        <a:t>+/-10%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PASS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23864"/>
                  </a:ext>
                </a:extLst>
              </a:tr>
              <a:tr h="1164813"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fft</a:t>
                      </a:r>
                      <a:r>
                        <a:rPr lang="fr-FR" sz="1100">
                          <a:effectLst/>
                        </a:rPr>
                        <a:t> (</a:t>
                      </a:r>
                      <a:r>
                        <a:rPr lang="fr-FR" sz="1100" err="1">
                          <a:effectLst/>
                        </a:rPr>
                        <a:t>vout</a:t>
                      </a:r>
                      <a:r>
                        <a:rPr lang="fr-FR" sz="110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Deux raies doivent être visibles dans le spectre du signal de sortie : une à </a:t>
                      </a:r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-Fol et une à </a:t>
                      </a:r>
                      <a:r>
                        <a:rPr lang="fr-FR" sz="1100" err="1">
                          <a:effectLst/>
                        </a:rPr>
                        <a:t>Frf+Fol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=2,45GHz, </a:t>
                      </a:r>
                      <a:r>
                        <a:rPr lang="fr-FR" sz="1100" err="1">
                          <a:effectLst/>
                        </a:rPr>
                        <a:t>Vrf</a:t>
                      </a:r>
                      <a:r>
                        <a:rPr lang="fr-FR" sz="1100">
                          <a:effectLst/>
                        </a:rPr>
                        <a:t>=0,4V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Fol=2,44GHz, Vol=2V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Ip</a:t>
                      </a:r>
                      <a:r>
                        <a:rPr lang="fr-FR" sz="1100">
                          <a:effectLst/>
                        </a:rPr>
                        <a:t>=4,64mA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ajout un script pour calculer la </a:t>
                      </a:r>
                      <a:r>
                        <a:rPr lang="fr-FR" sz="1100" err="1">
                          <a:effectLst/>
                        </a:rPr>
                        <a:t>fft</a:t>
                      </a:r>
                      <a:r>
                        <a:rPr lang="fr-FR" sz="1100">
                          <a:effectLst/>
                        </a:rPr>
                        <a:t> de la sortie (</a:t>
                      </a:r>
                      <a:r>
                        <a:rPr lang="fr-FR" sz="1100" err="1">
                          <a:effectLst/>
                        </a:rPr>
                        <a:t>voutp-voutn</a:t>
                      </a:r>
                      <a:r>
                        <a:rPr lang="fr-FR" sz="110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deux harmoniques visibles: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 Une à 9,77MHz avec une magnitude de 0,657V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--&gt;Une à 4,895GHz avec un magnitude de 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0,419V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Deux harmoniques: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--&gt;Une à 10MHz(</a:t>
                      </a:r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-Fol=</a:t>
                      </a:r>
                      <a:r>
                        <a:rPr lang="fr-FR" sz="1100" err="1">
                          <a:effectLst/>
                        </a:rPr>
                        <a:t>Fif</a:t>
                      </a:r>
                      <a:r>
                        <a:rPr lang="fr-FR" sz="1100">
                          <a:effectLst/>
                        </a:rPr>
                        <a:t>)avec une magnitude de 0,7V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--&gt;Une à 4,89GHz </a:t>
                      </a:r>
                      <a:r>
                        <a:rPr lang="fr-FR" sz="1100" err="1">
                          <a:effectLst/>
                        </a:rPr>
                        <a:t>Frf+Fol</a:t>
                      </a:r>
                      <a:r>
                        <a:rPr lang="fr-FR" sz="1100">
                          <a:effectLst/>
                        </a:rPr>
                        <a:t>)</a:t>
                      </a:r>
                    </a:p>
                    <a:p>
                      <a:pPr lvl="0">
                        <a:buNone/>
                      </a:pPr>
                      <a:r>
                        <a:rPr lang="fr-FR" sz="1100">
                          <a:effectLst/>
                        </a:rPr>
                        <a:t>+/-10%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PASS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299865"/>
                  </a:ext>
                </a:extLst>
              </a:tr>
              <a:tr h="1425599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Le gain doit être relativement constant sur toute la plage des tensions d’entrée testées.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La réponse du circuit doit être linéaire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Identifier le point de compression à 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=2,45GHz, </a:t>
                      </a:r>
                      <a:r>
                        <a:rPr lang="fr-FR" sz="1100" err="1">
                          <a:effectLst/>
                        </a:rPr>
                        <a:t>Vrf</a:t>
                      </a:r>
                      <a:r>
                        <a:rPr lang="fr-FR" sz="1100">
                          <a:effectLst/>
                        </a:rPr>
                        <a:t>=100µV, 1mV, 10mV, 100mV, 200mV, 300mV, 400mV, 500mV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Fol=2,44GHz, Vol=2V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Ip</a:t>
                      </a:r>
                      <a:r>
                        <a:rPr lang="fr-FR" sz="1100">
                          <a:effectLst/>
                        </a:rPr>
                        <a:t>=1,5mA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En utilisant le </a:t>
                      </a:r>
                      <a:r>
                        <a:rPr lang="fr-FR" sz="1100" err="1">
                          <a:effectLst/>
                        </a:rPr>
                        <a:t>bench</a:t>
                      </a:r>
                      <a:r>
                        <a:rPr lang="fr-FR" sz="1100">
                          <a:effectLst/>
                        </a:rPr>
                        <a:t> de la </a:t>
                      </a:r>
                      <a:r>
                        <a:rPr lang="fr-FR" sz="1100" err="1">
                          <a:effectLst/>
                        </a:rPr>
                        <a:t>fft</a:t>
                      </a:r>
                      <a:r>
                        <a:rPr lang="fr-FR" sz="1100">
                          <a:effectLst/>
                        </a:rPr>
                        <a:t>, on fait varier la tension d'entrée et on relève l'amplitude de sortie à 10MHz.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Sur </a:t>
                      </a:r>
                      <a:r>
                        <a:rPr lang="fr-FR" sz="1100" err="1">
                          <a:effectLst/>
                        </a:rPr>
                        <a:t>excel</a:t>
                      </a:r>
                      <a:r>
                        <a:rPr lang="fr-FR" sz="1100">
                          <a:effectLst/>
                        </a:rPr>
                        <a:t>, on trace les courbes vs(</a:t>
                      </a:r>
                      <a:r>
                        <a:rPr lang="fr-FR" sz="1100" err="1">
                          <a:effectLst/>
                        </a:rPr>
                        <a:t>ve</a:t>
                      </a:r>
                      <a:r>
                        <a:rPr lang="fr-FR" sz="1100">
                          <a:effectLst/>
                        </a:rPr>
                        <a:t>) et Pout (Pin) et on relève le point de compression ainsi que le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gain = 8,45 dB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IIP3 = 0,175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gain = 8 dB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Vinmax</a:t>
                      </a:r>
                      <a:r>
                        <a:rPr lang="fr-FR" sz="1100">
                          <a:effectLst/>
                        </a:rPr>
                        <a:t>= 30mV pour </a:t>
                      </a:r>
                      <a:r>
                        <a:rPr lang="fr-FR" sz="1100" err="1">
                          <a:effectLst/>
                        </a:rPr>
                        <a:t>Dmin</a:t>
                      </a:r>
                      <a:r>
                        <a:rPr lang="fr-FR" sz="1100">
                          <a:effectLst/>
                        </a:rPr>
                        <a:t>=0,16m</a:t>
                      </a:r>
                    </a:p>
                    <a:p>
                      <a:pPr lvl="0">
                        <a:buNone/>
                      </a:pPr>
                      <a:r>
                        <a:rPr lang="fr-FR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+/-10%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PASS 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0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12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6CA5-1683-CC19-854E-20852EE1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ECF8553-A0B1-2159-A307-DCCBF487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/>
              <a:t>Avancement technique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FE31D62-468B-6648-1C4E-56BC24C52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0759DC-9739-A693-833B-486A5D97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17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45F60F-1356-7821-E950-9B37D9AC0E7F}"/>
              </a:ext>
            </a:extLst>
          </p:cNvPr>
          <p:cNvSpPr/>
          <p:nvPr/>
        </p:nvSpPr>
        <p:spPr>
          <a:xfrm>
            <a:off x="1612901" y="3724277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03381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8751F-1E89-2369-7C3A-BC2BA3F4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Avancement du projet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1512B0-336F-EAC7-2FB0-5489771E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18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946B3B-F50B-B17E-CA17-D81F4CF6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144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02578-0C96-6494-F340-5276DAF3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3968B8C-45A7-86E1-925C-3E43A1D1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>
                <a:ea typeface="Calibri Light"/>
                <a:cs typeface="Calibri Light"/>
              </a:rPr>
              <a:t>LNA-grille commune</a:t>
            </a:r>
            <a:br>
              <a:rPr lang="fr-FR" sz="4000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Principe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12155-356D-46F8-4380-D7C8BBC1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19</a:t>
            </a:fld>
            <a:endParaRPr lang="fr-FR"/>
          </a:p>
        </p:txBody>
      </p:sp>
      <p:pic>
        <p:nvPicPr>
          <p:cNvPr id="8" name="Content Placeholder 7" descr="Une image contenant diagramme, Dessin technique, Plan, ligne&#10;&#10;Le contenu généré par l’IA peut être incorrect.">
            <a:extLst>
              <a:ext uri="{FF2B5EF4-FFF2-40B4-BE49-F238E27FC236}">
                <a16:creationId xmlns:a16="http://schemas.microsoft.com/office/drawing/2014/main" id="{BBFCCEDD-E27E-4A19-4CB5-660A3322B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088" y="1033009"/>
            <a:ext cx="5271333" cy="4687805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5CF468-CE49-8092-9EC9-BD7453FFAE77}"/>
              </a:ext>
            </a:extLst>
          </p:cNvPr>
          <p:cNvSpPr txBox="1"/>
          <p:nvPr/>
        </p:nvSpPr>
        <p:spPr>
          <a:xfrm>
            <a:off x="1449597" y="1936683"/>
            <a:ext cx="340994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>
                <a:ea typeface="Calibri"/>
                <a:cs typeface="Calibri"/>
              </a:rPr>
              <a:t>Antenne : 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Fournie des signaux à faible amplitudes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À 2.4G Hz</a:t>
            </a: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ea typeface="Calibri"/>
                <a:cs typeface="Calibri"/>
              </a:rPr>
              <a:t>Zout</a:t>
            </a:r>
            <a:r>
              <a:rPr lang="fr-FR">
                <a:ea typeface="Calibri"/>
                <a:cs typeface="Calibri"/>
              </a:rPr>
              <a:t> = 50 Ohm</a:t>
            </a:r>
          </a:p>
          <a:p>
            <a:pPr marL="742950" lvl="1" indent="-285750">
              <a:buFont typeface="Courier New"/>
              <a:buChar char="o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ea typeface="Calibri"/>
                <a:cs typeface="Calibri"/>
              </a:rPr>
              <a:t>LNA : 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Amplifie les signaux issus de l'antenne 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Pour être traité par le mixer </a:t>
            </a: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ea typeface="Calibri"/>
                <a:cs typeface="Calibri"/>
              </a:rPr>
              <a:t>Zout</a:t>
            </a:r>
            <a:r>
              <a:rPr lang="fr-FR">
                <a:ea typeface="Calibri"/>
                <a:cs typeface="Calibri"/>
              </a:rPr>
              <a:t> = Haute impédance</a:t>
            </a:r>
          </a:p>
        </p:txBody>
      </p:sp>
    </p:spTree>
    <p:extLst>
      <p:ext uri="{BB962C8B-B14F-4D97-AF65-F5344CB8AC3E}">
        <p14:creationId xmlns:p14="http://schemas.microsoft.com/office/powerpoint/2010/main" val="10712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C15E7C-D312-4541-EF86-12C2577C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D3142-068F-E926-767F-71E4569F40B4}"/>
              </a:ext>
            </a:extLst>
          </p:cNvPr>
          <p:cNvSpPr/>
          <p:nvPr/>
        </p:nvSpPr>
        <p:spPr>
          <a:xfrm>
            <a:off x="1390650" y="1853838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F7D70-EAF8-8B3F-DC8B-3C1A898ECDE8}"/>
              </a:ext>
            </a:extLst>
          </p:cNvPr>
          <p:cNvSpPr/>
          <p:nvPr/>
        </p:nvSpPr>
        <p:spPr>
          <a:xfrm>
            <a:off x="1400175" y="3079886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1E421-DA78-17B3-36D9-C9B4C7C6D1A8}"/>
              </a:ext>
            </a:extLst>
          </p:cNvPr>
          <p:cNvSpPr/>
          <p:nvPr/>
        </p:nvSpPr>
        <p:spPr>
          <a:xfrm>
            <a:off x="1400175" y="4391659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36DC16-2BA1-1FAF-6BE1-4CB0B60895BD}"/>
              </a:ext>
            </a:extLst>
          </p:cNvPr>
          <p:cNvSpPr txBox="1"/>
          <p:nvPr/>
        </p:nvSpPr>
        <p:spPr>
          <a:xfrm>
            <a:off x="2552700" y="3178276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Gestion de projet et outils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C5561-8DE3-E8B3-4AF0-5190EF556BFE}"/>
              </a:ext>
            </a:extLst>
          </p:cNvPr>
          <p:cNvSpPr txBox="1"/>
          <p:nvPr/>
        </p:nvSpPr>
        <p:spPr>
          <a:xfrm>
            <a:off x="2552700" y="4490049"/>
            <a:ext cx="52387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/>
              <a:t>Avancement technique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010B52-A9AD-B73E-47CE-88306E64E52B}"/>
              </a:ext>
            </a:extLst>
          </p:cNvPr>
          <p:cNvSpPr txBox="1"/>
          <p:nvPr/>
        </p:nvSpPr>
        <p:spPr>
          <a:xfrm>
            <a:off x="2543174" y="1952228"/>
            <a:ext cx="6728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Le projet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E46A885-4FA5-7C6A-FB45-40A51F3D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</a:t>
            </a:fld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769C28-FF46-808A-E5C1-E6C9370590F1}"/>
              </a:ext>
            </a:extLst>
          </p:cNvPr>
          <p:cNvSpPr/>
          <p:nvPr/>
        </p:nvSpPr>
        <p:spPr>
          <a:xfrm>
            <a:off x="7153275" y="1847737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0BE395-FA21-EC90-C9A8-82EF7FF9AC8F}"/>
              </a:ext>
            </a:extLst>
          </p:cNvPr>
          <p:cNvSpPr txBox="1"/>
          <p:nvPr/>
        </p:nvSpPr>
        <p:spPr>
          <a:xfrm>
            <a:off x="8305800" y="1946127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err="1"/>
              <a:t>AgriZigBee</a:t>
            </a:r>
            <a:endParaRPr lang="fr-FR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FEF858-2CC8-B0F2-D252-AAB254888A96}"/>
              </a:ext>
            </a:extLst>
          </p:cNvPr>
          <p:cNvSpPr/>
          <p:nvPr/>
        </p:nvSpPr>
        <p:spPr>
          <a:xfrm>
            <a:off x="7162800" y="3079886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5</a:t>
            </a:r>
            <a:endParaRPr lang="fr-FR" b="1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113520-927E-B88A-2393-8B125E656F2F}"/>
              </a:ext>
            </a:extLst>
          </p:cNvPr>
          <p:cNvSpPr txBox="1"/>
          <p:nvPr/>
        </p:nvSpPr>
        <p:spPr>
          <a:xfrm>
            <a:off x="8315325" y="3178276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423561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958AA-B0D9-C6A1-6A46-11BC4B14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EA990D4-8581-9E2F-BC4A-80F47031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13"/>
            <a:ext cx="10515600" cy="1563069"/>
          </a:xfrm>
        </p:spPr>
        <p:txBody>
          <a:bodyPr>
            <a:normAutofit fontScale="90000"/>
          </a:bodyPr>
          <a:lstStyle/>
          <a:p>
            <a:r>
              <a:rPr lang="fr-FR"/>
              <a:t>LNA-grille commune 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  <a:br>
              <a:rPr lang="fr-FR">
                <a:ea typeface="Calibri Light"/>
                <a:cs typeface="Calibri Light"/>
              </a:rPr>
            </a:br>
            <a:endParaRPr lang="fr-FR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EE1457-C972-123F-02D0-916BF2D6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5022CA6-991B-8ECF-5DB3-591E0DE57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10987"/>
              </p:ext>
            </p:extLst>
          </p:nvPr>
        </p:nvGraphicFramePr>
        <p:xfrm>
          <a:off x="8433182" y="928068"/>
          <a:ext cx="3083715" cy="503681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6403">
                  <a:extLst>
                    <a:ext uri="{9D8B030D-6E8A-4147-A177-3AD203B41FA5}">
                      <a16:colId xmlns:a16="http://schemas.microsoft.com/office/drawing/2014/main" val="1533433024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4190475231"/>
                    </a:ext>
                  </a:extLst>
                </a:gridCol>
              </a:tblGrid>
              <a:tr h="323321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b="1">
                          <a:effectLst/>
                        </a:rPr>
                        <a:t>Cahier des charges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261250975"/>
                  </a:ext>
                </a:extLst>
              </a:tr>
              <a:tr h="323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F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3,5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831835"/>
                  </a:ext>
                </a:extLst>
              </a:tr>
              <a:tr h="323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F (lin)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2,24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707040"/>
                  </a:ext>
                </a:extLst>
              </a:tr>
              <a:tr h="354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err="1">
                          <a:effectLst/>
                        </a:rPr>
                        <a:t>Q</a:t>
                      </a:r>
                      <a:r>
                        <a:rPr lang="fr-FR" baseline="-25000" err="1">
                          <a:effectLst/>
                        </a:rPr>
                        <a:t>e</a:t>
                      </a:r>
                      <a:endParaRPr lang="fr-FR" err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800268"/>
                  </a:ext>
                </a:extLst>
              </a:tr>
              <a:tr h="323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>
                          <a:effectLst/>
                        </a:rPr>
                        <a:t>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988861"/>
                  </a:ext>
                </a:extLst>
              </a:tr>
              <a:tr h="323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G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124674"/>
                  </a:ext>
                </a:extLst>
              </a:tr>
              <a:tr h="4405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G (lin)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45149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err="1">
                          <a:effectLst/>
                        </a:rPr>
                        <a:t>Rs</a:t>
                      </a:r>
                      <a:r>
                        <a:rPr lang="fr-FR">
                          <a:effectLst/>
                        </a:rPr>
                        <a:t> (</a:t>
                      </a:r>
                      <a:r>
                        <a:rPr lang="el-GR">
                          <a:effectLst/>
                        </a:rPr>
                        <a:t>Ω)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50,00</a:t>
                      </a:r>
                      <a:r>
                        <a:rPr lang="fr-FR">
                          <a:effectLst/>
                        </a:rPr>
                        <a:t> </a:t>
                      </a: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489011"/>
                  </a:ext>
                </a:extLst>
              </a:tr>
              <a:tr h="4405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f</a:t>
                      </a:r>
                      <a:r>
                        <a:rPr lang="fr-FR" baseline="-25000">
                          <a:effectLst/>
                        </a:rPr>
                        <a:t>0</a:t>
                      </a:r>
                      <a:r>
                        <a:rPr lang="fr-FR">
                          <a:effectLst/>
                        </a:rPr>
                        <a:t> (Hz)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2,45E+09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276212"/>
                  </a:ext>
                </a:extLst>
              </a:tr>
              <a:tr h="416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>
                          <a:effectLst/>
                        </a:rPr>
                        <a:t>ω</a:t>
                      </a:r>
                      <a:r>
                        <a:rPr lang="el-GR" baseline="-25000">
                          <a:effectLst/>
                        </a:rPr>
                        <a:t>0</a:t>
                      </a:r>
                      <a:r>
                        <a:rPr lang="el-GR">
                          <a:effectLst/>
                        </a:rPr>
                        <a:t> (</a:t>
                      </a:r>
                      <a:r>
                        <a:rPr lang="fr-FR">
                          <a:effectLst/>
                        </a:rPr>
                        <a:t>rad.s</a:t>
                      </a:r>
                      <a:r>
                        <a:rPr lang="fr-FR" baseline="30000">
                          <a:effectLst/>
                        </a:rPr>
                        <a:t>-1</a:t>
                      </a:r>
                      <a:r>
                        <a:rPr lang="fr-FR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1,54E+10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1870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BW (Hz)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3,00E+06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355460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3,00E-03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09145"/>
                  </a:ext>
                </a:extLst>
              </a:tr>
              <a:tr h="323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err="1">
                          <a:effectLst/>
                        </a:rPr>
                        <a:t>Rin</a:t>
                      </a:r>
                      <a:r>
                        <a:rPr lang="fr-FR">
                          <a:effectLst/>
                        </a:rPr>
                        <a:t> (</a:t>
                      </a:r>
                      <a:r>
                        <a:rPr lang="el-GR">
                          <a:effectLst/>
                        </a:rPr>
                        <a:t>Ω)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91482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BC8E2254-F101-BBE9-D1B2-B0A9E47F4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508"/>
              </p:ext>
            </p:extLst>
          </p:nvPr>
        </p:nvGraphicFramePr>
        <p:xfrm>
          <a:off x="1095375" y="1714500"/>
          <a:ext cx="6377166" cy="7315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139646">
                  <a:extLst>
                    <a:ext uri="{9D8B030D-6E8A-4147-A177-3AD203B41FA5}">
                      <a16:colId xmlns:a16="http://schemas.microsoft.com/office/drawing/2014/main" val="4123789936"/>
                    </a:ext>
                  </a:extLst>
                </a:gridCol>
                <a:gridCol w="1139646">
                  <a:extLst>
                    <a:ext uri="{9D8B030D-6E8A-4147-A177-3AD203B41FA5}">
                      <a16:colId xmlns:a16="http://schemas.microsoft.com/office/drawing/2014/main" val="2788725310"/>
                    </a:ext>
                  </a:extLst>
                </a:gridCol>
                <a:gridCol w="1139646">
                  <a:extLst>
                    <a:ext uri="{9D8B030D-6E8A-4147-A177-3AD203B41FA5}">
                      <a16:colId xmlns:a16="http://schemas.microsoft.com/office/drawing/2014/main" val="1611021809"/>
                    </a:ext>
                  </a:extLst>
                </a:gridCol>
                <a:gridCol w="1357875">
                  <a:extLst>
                    <a:ext uri="{9D8B030D-6E8A-4147-A177-3AD203B41FA5}">
                      <a16:colId xmlns:a16="http://schemas.microsoft.com/office/drawing/2014/main" val="391919728"/>
                    </a:ext>
                  </a:extLst>
                </a:gridCol>
                <a:gridCol w="1600353">
                  <a:extLst>
                    <a:ext uri="{9D8B030D-6E8A-4147-A177-3AD203B41FA5}">
                      <a16:colId xmlns:a16="http://schemas.microsoft.com/office/drawing/2014/main" val="83071942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gm1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Gain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F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G(dB)</a:t>
                      </a:r>
                      <a:r>
                        <a:rPr lang="fr-FR" err="1">
                          <a:effectLst/>
                        </a:rPr>
                        <a:t>enPuiss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1963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0,020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 </a:t>
                      </a:r>
                      <a:r>
                        <a:rPr lang="fr-FR"/>
                        <a:t>20,00</a:t>
                      </a:r>
                      <a:r>
                        <a:rPr lang="fr-FR">
                          <a:effectLst/>
                        </a:rPr>
                        <a:t> 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3,200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5,051</a:t>
                      </a:r>
                      <a:r>
                        <a:rPr lang="fr-FR">
                          <a:effectLst/>
                        </a:rPr>
                        <a:t> 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 13,01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54653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3C15984E-C467-22C5-F749-EFE3EA2BC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46265"/>
              </p:ext>
            </p:extLst>
          </p:nvPr>
        </p:nvGraphicFramePr>
        <p:xfrm>
          <a:off x="1909762" y="2859882"/>
          <a:ext cx="4765057" cy="731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136841">
                  <a:extLst>
                    <a:ext uri="{9D8B030D-6E8A-4147-A177-3AD203B41FA5}">
                      <a16:colId xmlns:a16="http://schemas.microsoft.com/office/drawing/2014/main" val="2198822811"/>
                    </a:ext>
                  </a:extLst>
                </a:gridCol>
                <a:gridCol w="1136841">
                  <a:extLst>
                    <a:ext uri="{9D8B030D-6E8A-4147-A177-3AD203B41FA5}">
                      <a16:colId xmlns:a16="http://schemas.microsoft.com/office/drawing/2014/main" val="3566760998"/>
                    </a:ext>
                  </a:extLst>
                </a:gridCol>
                <a:gridCol w="1136841">
                  <a:extLst>
                    <a:ext uri="{9D8B030D-6E8A-4147-A177-3AD203B41FA5}">
                      <a16:colId xmlns:a16="http://schemas.microsoft.com/office/drawing/2014/main" val="368079750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397138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L1 (H)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C1 (F)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R1 (Ohm)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Lb (H)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905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3E-09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1,41E-12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1,00E+03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3,25E-09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819039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7B737177-FAD6-5D26-ADE7-B0B02F237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63199"/>
              </p:ext>
            </p:extLst>
          </p:nvPr>
        </p:nvGraphicFramePr>
        <p:xfrm>
          <a:off x="1869280" y="4060030"/>
          <a:ext cx="4860313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9567">
                  <a:extLst>
                    <a:ext uri="{9D8B030D-6E8A-4147-A177-3AD203B41FA5}">
                      <a16:colId xmlns:a16="http://schemas.microsoft.com/office/drawing/2014/main" val="3012945800"/>
                    </a:ext>
                  </a:extLst>
                </a:gridCol>
                <a:gridCol w="1159567">
                  <a:extLst>
                    <a:ext uri="{9D8B030D-6E8A-4147-A177-3AD203B41FA5}">
                      <a16:colId xmlns:a16="http://schemas.microsoft.com/office/drawing/2014/main" val="57065003"/>
                    </a:ext>
                  </a:extLst>
                </a:gridCol>
                <a:gridCol w="1159567">
                  <a:extLst>
                    <a:ext uri="{9D8B030D-6E8A-4147-A177-3AD203B41FA5}">
                      <a16:colId xmlns:a16="http://schemas.microsoft.com/office/drawing/2014/main" val="563668728"/>
                    </a:ext>
                  </a:extLst>
                </a:gridCol>
                <a:gridCol w="1381612">
                  <a:extLst>
                    <a:ext uri="{9D8B030D-6E8A-4147-A177-3AD203B41FA5}">
                      <a16:colId xmlns:a16="http://schemas.microsoft.com/office/drawing/2014/main" val="4577560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err="1">
                          <a:effectLst/>
                        </a:rPr>
                        <a:t>Vod</a:t>
                      </a:r>
                      <a:r>
                        <a:rPr lang="fr-FR">
                          <a:effectLst/>
                        </a:rPr>
                        <a:t>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err="1">
                          <a:effectLst/>
                        </a:rPr>
                        <a:t>Vgs</a:t>
                      </a:r>
                      <a:r>
                        <a:rPr lang="fr-FR">
                          <a:effectLst/>
                        </a:rPr>
                        <a:t>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Id1=Id2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Conso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2839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0,1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0,6</a:t>
                      </a:r>
                      <a:r>
                        <a:rPr lang="fr-FR">
                          <a:effectLst/>
                        </a:rPr>
                        <a:t> 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1,00E-03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1,20E-03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30905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D79CDFB3-0422-11D4-FA7E-97EA25AC4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525207"/>
              </p:ext>
            </p:extLst>
          </p:nvPr>
        </p:nvGraphicFramePr>
        <p:xfrm>
          <a:off x="1428750" y="5214937"/>
          <a:ext cx="5705722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3994">
                  <a:extLst>
                    <a:ext uri="{9D8B030D-6E8A-4147-A177-3AD203B41FA5}">
                      <a16:colId xmlns:a16="http://schemas.microsoft.com/office/drawing/2014/main" val="217677533"/>
                    </a:ext>
                  </a:extLst>
                </a:gridCol>
                <a:gridCol w="1363994">
                  <a:extLst>
                    <a:ext uri="{9D8B030D-6E8A-4147-A177-3AD203B41FA5}">
                      <a16:colId xmlns:a16="http://schemas.microsoft.com/office/drawing/2014/main" val="600011981"/>
                    </a:ext>
                  </a:extLst>
                </a:gridCol>
                <a:gridCol w="1363994">
                  <a:extLst>
                    <a:ext uri="{9D8B030D-6E8A-4147-A177-3AD203B41FA5}">
                      <a16:colId xmlns:a16="http://schemas.microsoft.com/office/drawing/2014/main" val="2660905033"/>
                    </a:ext>
                  </a:extLst>
                </a:gridCol>
                <a:gridCol w="1613740">
                  <a:extLst>
                    <a:ext uri="{9D8B030D-6E8A-4147-A177-3AD203B41FA5}">
                      <a16:colId xmlns:a16="http://schemas.microsoft.com/office/drawing/2014/main" val="2021582811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M1 &amp; M2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fr-FR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8827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>
                          <a:effectLst/>
                        </a:rPr>
                        <a:t>W/L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fr-FR" err="1"/>
                        <a:t>Cgs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438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>
                          <a:effectLst/>
                        </a:rPr>
                        <a:t>451,96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5,88E-05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1,30E-07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7,27E-14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54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14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53D9D-E147-A092-E436-16D5B3182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42F4D8F-3079-C301-3EE3-EB04E79E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EA580-412B-FE9E-DC9E-2E22AE77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21</a:t>
            </a:fld>
            <a:endParaRPr lang="fr-FR"/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2BDE9CBB-FEA1-5D4C-CF23-B53CA4BD3BAB}"/>
              </a:ext>
            </a:extLst>
          </p:cNvPr>
          <p:cNvSpPr>
            <a:spLocks noGrp="1"/>
          </p:cNvSpPr>
          <p:nvPr/>
        </p:nvSpPr>
        <p:spPr>
          <a:xfrm>
            <a:off x="995487" y="1978914"/>
            <a:ext cx="5655776" cy="4373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000">
                <a:ea typeface="Calibri"/>
                <a:cs typeface="Calibri"/>
              </a:rPr>
              <a:t>Avec des composants idéaux </a:t>
            </a:r>
            <a:endParaRPr lang="en-US" sz="2000">
              <a:ea typeface="Calibri"/>
              <a:cs typeface="Calibri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Simulation DC</a:t>
            </a:r>
            <a:endParaRPr lang="en-US" sz="1800">
              <a:ea typeface="Calibri"/>
              <a:cs typeface="Calibri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Point de polarisation</a:t>
            </a:r>
            <a:endParaRPr lang="en-US" sz="1800">
              <a:ea typeface="Calibri"/>
              <a:cs typeface="Calibri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Comparaison des valeurs simulées avec les valeurs théoriques 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Estimation de la consommation </a:t>
            </a:r>
            <a:endParaRPr lang="en-US" sz="1800">
              <a:ea typeface="Calibri"/>
              <a:cs typeface="Calibri"/>
            </a:endParaRPr>
          </a:p>
          <a:p>
            <a:pPr algn="just"/>
            <a:endParaRPr lang="fr-FR" sz="24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Composants réels 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Etude du gain 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Adaptation en entrée et en sortie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Etude du bruit 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Simulation transitoire</a:t>
            </a:r>
          </a:p>
        </p:txBody>
      </p:sp>
      <p:pic>
        <p:nvPicPr>
          <p:cNvPr id="7" name="Content Placeholder 6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DF1B322F-0206-3FD2-52C4-E8E0F03C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EA"/>
              </a:clrFrom>
              <a:clrTo>
                <a:srgbClr val="FFFF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3754" y="682201"/>
            <a:ext cx="4506438" cy="5490233"/>
          </a:xfrm>
        </p:spPr>
      </p:pic>
    </p:spTree>
    <p:extLst>
      <p:ext uri="{BB962C8B-B14F-4D97-AF65-F5344CB8AC3E}">
        <p14:creationId xmlns:p14="http://schemas.microsoft.com/office/powerpoint/2010/main" val="160119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CE62-ACA0-FA03-9D5A-9FDA3FF5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026CF37-D9EC-4845-C598-D448C289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40" y="384919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 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ABBF57-C893-2573-B7BB-D76916C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22</a:t>
            </a:fld>
            <a:endParaRPr lang="fr-FR"/>
          </a:p>
        </p:txBody>
      </p:sp>
      <p:pic>
        <p:nvPicPr>
          <p:cNvPr id="9" name="Content Placeholder 8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D233176D-B79F-AF9B-0F2E-02FC628EC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5270" y="1196800"/>
            <a:ext cx="5843278" cy="4975636"/>
          </a:xfrm>
        </p:spPr>
      </p:pic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40F1023F-7D3A-C9FA-1FE4-672AA0544A40}"/>
              </a:ext>
            </a:extLst>
          </p:cNvPr>
          <p:cNvSpPr>
            <a:spLocks noGrp="1"/>
          </p:cNvSpPr>
          <p:nvPr/>
        </p:nvSpPr>
        <p:spPr>
          <a:xfrm>
            <a:off x="1540237" y="2681536"/>
            <a:ext cx="3394517" cy="2225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000">
                <a:ea typeface="Calibri"/>
                <a:cs typeface="Calibri"/>
              </a:rPr>
              <a:t>Composants réels </a:t>
            </a:r>
            <a:endParaRPr lang="fr-FR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Etude de la saturation </a:t>
            </a:r>
          </a:p>
          <a:p>
            <a:pPr algn="just"/>
            <a:r>
              <a:rPr lang="fr-FR" sz="2000">
                <a:ea typeface="Calibri"/>
                <a:cs typeface="Calibri"/>
              </a:rPr>
              <a:t>Etude du pt de compression </a:t>
            </a:r>
          </a:p>
          <a:p>
            <a:pPr algn="just"/>
            <a:r>
              <a:rPr lang="fr-FR" sz="2000">
                <a:ea typeface="Calibri"/>
                <a:cs typeface="Calibri"/>
              </a:rPr>
              <a:t>IIP3 </a:t>
            </a:r>
          </a:p>
          <a:p>
            <a:pPr algn="just"/>
            <a:r>
              <a:rPr lang="fr-FR" sz="2000">
                <a:ea typeface="Calibri"/>
                <a:cs typeface="Calibri"/>
              </a:rPr>
              <a:t>Stabilité </a:t>
            </a:r>
          </a:p>
          <a:p>
            <a:pPr algn="just"/>
            <a:endParaRPr lang="fr-FR" sz="2000">
              <a:ea typeface="Calibri"/>
              <a:cs typeface="Calibri"/>
            </a:endParaRPr>
          </a:p>
          <a:p>
            <a:pPr algn="just"/>
            <a:endParaRPr lang="fr-FR" sz="2000">
              <a:ea typeface="Calibri"/>
              <a:cs typeface="Calibri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endParaRPr lang="fr-FR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62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E629C-F0E7-5EC0-9E9C-3781EC44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F0FF63E-66FC-DC44-D55A-87F20E67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5ED63-5EFE-759F-FFEF-F3EBEC26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23</a:t>
            </a:fld>
            <a:endParaRPr lang="fr-FR"/>
          </a:p>
        </p:txBody>
      </p:sp>
      <p:pic>
        <p:nvPicPr>
          <p:cNvPr id="7" name="Content Placeholder 6" descr="Une image contenant ligne, diagramme, Tracé, Parallèle&#10;&#10;Le contenu généré par l’IA peut être incorrect.">
            <a:extLst>
              <a:ext uri="{FF2B5EF4-FFF2-40B4-BE49-F238E27FC236}">
                <a16:creationId xmlns:a16="http://schemas.microsoft.com/office/drawing/2014/main" id="{3C5C9689-7329-5D03-7101-BEDD9A95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13" r="824" b="-269"/>
          <a:stretch>
            <a:fillRect/>
          </a:stretch>
        </p:blipFill>
        <p:spPr>
          <a:xfrm>
            <a:off x="6659271" y="360825"/>
            <a:ext cx="5142205" cy="3171519"/>
          </a:xfrm>
        </p:spPr>
      </p:pic>
      <p:sp>
        <p:nvSpPr>
          <p:cNvPr id="12" name="Espace réservé du contenu 4">
            <a:extLst>
              <a:ext uri="{FF2B5EF4-FFF2-40B4-BE49-F238E27FC236}">
                <a16:creationId xmlns:a16="http://schemas.microsoft.com/office/drawing/2014/main" id="{F3B9417A-6174-0404-65C0-D1052CA2DD3E}"/>
              </a:ext>
            </a:extLst>
          </p:cNvPr>
          <p:cNvSpPr>
            <a:spLocks noGrp="1"/>
          </p:cNvSpPr>
          <p:nvPr/>
        </p:nvSpPr>
        <p:spPr>
          <a:xfrm>
            <a:off x="1410042" y="1899125"/>
            <a:ext cx="4022147" cy="1470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fr-FR" sz="2000" b="1">
                <a:ea typeface="+mn-lt"/>
                <a:cs typeface="+mn-lt"/>
              </a:rPr>
              <a:t>2 tons </a:t>
            </a:r>
            <a:r>
              <a:rPr lang="fr-FR" sz="2000">
                <a:ea typeface="+mn-lt"/>
                <a:cs typeface="+mn-lt"/>
              </a:rPr>
              <a:t>à chaque entrée 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fr-FR" sz="2000">
                <a:ea typeface="+mn-lt"/>
                <a:cs typeface="+mn-lt"/>
              </a:rPr>
              <a:t>Mesure des amplitudes des raies</a:t>
            </a:r>
          </a:p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fr-FR" sz="2000">
                <a:ea typeface="+mn-lt"/>
                <a:cs typeface="+mn-lt"/>
              </a:rPr>
              <a:t>IIP3 autour des </a:t>
            </a:r>
            <a:r>
              <a:rPr lang="fr-FR" sz="2000" b="1">
                <a:ea typeface="+mn-lt"/>
                <a:cs typeface="+mn-lt"/>
              </a:rPr>
              <a:t>–4.5 dB</a:t>
            </a:r>
          </a:p>
        </p:txBody>
      </p:sp>
      <p:pic>
        <p:nvPicPr>
          <p:cNvPr id="13" name="Image 12" descr="Une image contenant texte, diagramme, ligne, nombre&#10;&#10;Le contenu généré par l’IA peut être incorrect.">
            <a:extLst>
              <a:ext uri="{FF2B5EF4-FFF2-40B4-BE49-F238E27FC236}">
                <a16:creationId xmlns:a16="http://schemas.microsoft.com/office/drawing/2014/main" id="{34309829-B62A-E4F0-E13A-120AD44C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7DF"/>
              </a:clrFrom>
              <a:clrTo>
                <a:srgbClr val="FDF7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951" y="3349212"/>
            <a:ext cx="5131625" cy="2915639"/>
          </a:xfrm>
          <a:prstGeom prst="rect">
            <a:avLst/>
          </a:prstGeom>
        </p:spPr>
      </p:pic>
      <p:pic>
        <p:nvPicPr>
          <p:cNvPr id="14" name="Image 13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2343F4E-59CF-0052-6C45-81D92110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2"/>
              </a:clrFrom>
              <a:clrTo>
                <a:srgbClr val="FFFAE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1256" y="3660323"/>
            <a:ext cx="3699907" cy="26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4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621-98FE-D645-A5DC-00D332EA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CB3F59F-930C-6B61-BD4E-60A59808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0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single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A18B79-D229-E555-FFDA-6D0E47EA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24</a:t>
            </a:fld>
            <a:endParaRPr lang="fr-FR"/>
          </a:p>
        </p:txBody>
      </p:sp>
      <p:pic>
        <p:nvPicPr>
          <p:cNvPr id="13" name="Image 12" descr="Une image contenant capture d’écran, texte, Graphique, art&#10;&#10;Le contenu généré par l’IA peut être incorrect.">
            <a:extLst>
              <a:ext uri="{FF2B5EF4-FFF2-40B4-BE49-F238E27FC236}">
                <a16:creationId xmlns:a16="http://schemas.microsoft.com/office/drawing/2014/main" id="{CFC60620-CB13-C467-1204-690DFA115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0" t="7582" r="14899" b="7876"/>
          <a:stretch>
            <a:fillRect/>
          </a:stretch>
        </p:blipFill>
        <p:spPr>
          <a:xfrm>
            <a:off x="7081177" y="1460163"/>
            <a:ext cx="4512249" cy="4803949"/>
          </a:xfrm>
          <a:prstGeom prst="rect">
            <a:avLst/>
          </a:prstGeom>
        </p:spPr>
      </p:pic>
      <p:pic>
        <p:nvPicPr>
          <p:cNvPr id="2" name="Content Placeholder 6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CC56FA12-75B0-A160-EEB6-34C7393C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EA"/>
              </a:clrFrom>
              <a:clrTo>
                <a:srgbClr val="FFFF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826" y="1728603"/>
            <a:ext cx="3742082" cy="45590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B4065-14CF-8657-6CBD-6ECCA9CDA31E}"/>
              </a:ext>
            </a:extLst>
          </p:cNvPr>
          <p:cNvSpPr/>
          <p:nvPr/>
        </p:nvSpPr>
        <p:spPr>
          <a:xfrm>
            <a:off x="2470826" y="2621916"/>
            <a:ext cx="1060315" cy="277238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1B07F-8DCC-B308-15D9-34C8E6CB7402}"/>
              </a:ext>
            </a:extLst>
          </p:cNvPr>
          <p:cNvSpPr/>
          <p:nvPr/>
        </p:nvSpPr>
        <p:spPr>
          <a:xfrm>
            <a:off x="4056434" y="3206885"/>
            <a:ext cx="2039566" cy="1958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9B20ED-E15A-36AE-66AC-0A5C7DC22AA8}"/>
              </a:ext>
            </a:extLst>
          </p:cNvPr>
          <p:cNvSpPr/>
          <p:nvPr/>
        </p:nvSpPr>
        <p:spPr>
          <a:xfrm>
            <a:off x="4056434" y="1728602"/>
            <a:ext cx="2039566" cy="13317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3D8DF4-FD8B-FAFB-573E-F313B7BC6971}"/>
              </a:ext>
            </a:extLst>
          </p:cNvPr>
          <p:cNvSpPr/>
          <p:nvPr/>
        </p:nvSpPr>
        <p:spPr>
          <a:xfrm>
            <a:off x="3044757" y="5264487"/>
            <a:ext cx="2674930" cy="102312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57159-D5B0-4A1F-AB27-21CEA881138D}"/>
              </a:ext>
            </a:extLst>
          </p:cNvPr>
          <p:cNvSpPr/>
          <p:nvPr/>
        </p:nvSpPr>
        <p:spPr>
          <a:xfrm>
            <a:off x="7490298" y="2042809"/>
            <a:ext cx="690664" cy="19649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AC318-DC45-532A-D2E0-C9384A8C379F}"/>
              </a:ext>
            </a:extLst>
          </p:cNvPr>
          <p:cNvSpPr/>
          <p:nvPr/>
        </p:nvSpPr>
        <p:spPr>
          <a:xfrm>
            <a:off x="8268510" y="1453957"/>
            <a:ext cx="3324915" cy="25538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3A6DC2-17C2-FFEB-6E91-A3874C3A4708}"/>
              </a:ext>
            </a:extLst>
          </p:cNvPr>
          <p:cNvSpPr/>
          <p:nvPr/>
        </p:nvSpPr>
        <p:spPr>
          <a:xfrm>
            <a:off x="7942634" y="3445541"/>
            <a:ext cx="667966" cy="5622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5415CB-0522-25E6-D96C-4D0E6D326223}"/>
              </a:ext>
            </a:extLst>
          </p:cNvPr>
          <p:cNvSpPr/>
          <p:nvPr/>
        </p:nvSpPr>
        <p:spPr>
          <a:xfrm>
            <a:off x="7081177" y="3862137"/>
            <a:ext cx="2996678" cy="232637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5B030-8F17-FA28-CCD1-7EF3857AF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6F0122D-0BEE-27CF-1A43-59FC42B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0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single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D4D64A-62AA-C269-E587-48AEAFA8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25</a:t>
            </a:fld>
            <a:endParaRPr lang="fr-FR"/>
          </a:p>
        </p:txBody>
      </p:sp>
      <p:pic>
        <p:nvPicPr>
          <p:cNvPr id="13" name="Image 12" descr="Une image contenant capture d’écran, texte, Graphique, art&#10;&#10;Le contenu généré par l’IA peut être incorrect.">
            <a:extLst>
              <a:ext uri="{FF2B5EF4-FFF2-40B4-BE49-F238E27FC236}">
                <a16:creationId xmlns:a16="http://schemas.microsoft.com/office/drawing/2014/main" id="{F07D4236-85EA-3A49-2D05-47B4E14F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0" t="7582" r="14899" b="7876"/>
          <a:stretch>
            <a:fillRect/>
          </a:stretch>
        </p:blipFill>
        <p:spPr>
          <a:xfrm>
            <a:off x="213449" y="1590893"/>
            <a:ext cx="4512249" cy="4803949"/>
          </a:xfrm>
          <a:prstGeom prst="rect">
            <a:avLst/>
          </a:prstGeom>
        </p:spPr>
      </p:pic>
      <p:pic>
        <p:nvPicPr>
          <p:cNvPr id="15" name="Image 14" descr="Une image contenant capture d’écran, texte, carré, ligne&#10;&#10;Le contenu généré par l’IA peut être incorrect.">
            <a:extLst>
              <a:ext uri="{FF2B5EF4-FFF2-40B4-BE49-F238E27FC236}">
                <a16:creationId xmlns:a16="http://schemas.microsoft.com/office/drawing/2014/main" id="{99FDD7CD-A78B-EED4-C18B-9E333AF0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04" y="1597935"/>
            <a:ext cx="6718305" cy="48039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4CCED5-7F98-9632-C72E-D2E034C17126}"/>
              </a:ext>
            </a:extLst>
          </p:cNvPr>
          <p:cNvSpPr/>
          <p:nvPr/>
        </p:nvSpPr>
        <p:spPr>
          <a:xfrm>
            <a:off x="924339" y="3697357"/>
            <a:ext cx="725557" cy="35780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9F7A5D6-5DFA-9147-2D4F-739D8C718D0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1649896" y="3876261"/>
            <a:ext cx="3175308" cy="12364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860154D-9F1A-7E26-97C8-FAF8BA302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1" y="1618910"/>
            <a:ext cx="6639940" cy="4747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5D2FB0-E31A-1FDE-251A-07242903789D}"/>
              </a:ext>
            </a:extLst>
          </p:cNvPr>
          <p:cNvSpPr/>
          <p:nvPr/>
        </p:nvSpPr>
        <p:spPr>
          <a:xfrm>
            <a:off x="7378193" y="3528221"/>
            <a:ext cx="1109824" cy="78536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3296CEA-6B26-7D4B-8454-A27BF689B73F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>
            <a:off x="6901371" y="3920902"/>
            <a:ext cx="476822" cy="719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26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1268-F17C-A222-DE40-E9E99F1AC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B86217C-ADFB-FF04-00E9-C9001AA7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40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différentiel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BB0F6A-21AC-0F10-8B08-D27B7919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26</a:t>
            </a:fld>
            <a:endParaRPr lang="fr-FR"/>
          </a:p>
        </p:txBody>
      </p:sp>
      <p:pic>
        <p:nvPicPr>
          <p:cNvPr id="20" name="Image 19" descr="Une image contenant capture d’écran, diagramme, Caractère coloré, cercle&#10;&#10;Le contenu généré par l’IA peut être incorrect.">
            <a:extLst>
              <a:ext uri="{FF2B5EF4-FFF2-40B4-BE49-F238E27FC236}">
                <a16:creationId xmlns:a16="http://schemas.microsoft.com/office/drawing/2014/main" id="{50799FB2-F907-E3D4-DA91-F3D671588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7280" b="2340"/>
          <a:stretch>
            <a:fillRect/>
          </a:stretch>
        </p:blipFill>
        <p:spPr>
          <a:xfrm>
            <a:off x="6096000" y="1657752"/>
            <a:ext cx="5525486" cy="4525951"/>
          </a:xfrm>
          <a:prstGeom prst="rect">
            <a:avLst/>
          </a:prstGeom>
        </p:spPr>
      </p:pic>
      <p:pic>
        <p:nvPicPr>
          <p:cNvPr id="15" name="Content Placeholder 8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9108877C-E660-5A84-49D9-886DACDB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114" y="1882826"/>
            <a:ext cx="5095869" cy="4339206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E325A0-A249-D866-D97F-12EF11738AA7}"/>
              </a:ext>
            </a:extLst>
          </p:cNvPr>
          <p:cNvSpPr/>
          <p:nvPr/>
        </p:nvSpPr>
        <p:spPr>
          <a:xfrm>
            <a:off x="496111" y="2704289"/>
            <a:ext cx="1060315" cy="277238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FFCC8-61B3-91B2-CB0B-31D731B7BDCA}"/>
              </a:ext>
            </a:extLst>
          </p:cNvPr>
          <p:cNvSpPr/>
          <p:nvPr/>
        </p:nvSpPr>
        <p:spPr>
          <a:xfrm>
            <a:off x="8764620" y="1961746"/>
            <a:ext cx="194554" cy="171531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213882-03DB-2D30-8E0F-6CA3C1D8A424}"/>
              </a:ext>
            </a:extLst>
          </p:cNvPr>
          <p:cNvSpPr/>
          <p:nvPr/>
        </p:nvSpPr>
        <p:spPr>
          <a:xfrm>
            <a:off x="1953443" y="3206886"/>
            <a:ext cx="3027119" cy="1958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E05CC0-05FB-E28A-A171-78FAAF85E1DB}"/>
              </a:ext>
            </a:extLst>
          </p:cNvPr>
          <p:cNvSpPr/>
          <p:nvPr/>
        </p:nvSpPr>
        <p:spPr>
          <a:xfrm>
            <a:off x="8743950" y="3583305"/>
            <a:ext cx="222589" cy="2819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7041FB-1372-810C-C9A7-AAAB095C19BC}"/>
              </a:ext>
            </a:extLst>
          </p:cNvPr>
          <p:cNvSpPr/>
          <p:nvPr/>
        </p:nvSpPr>
        <p:spPr>
          <a:xfrm>
            <a:off x="1710362" y="1929719"/>
            <a:ext cx="4024078" cy="11306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25579-26DE-73A5-9149-A7FD88FB2F81}"/>
              </a:ext>
            </a:extLst>
          </p:cNvPr>
          <p:cNvSpPr/>
          <p:nvPr/>
        </p:nvSpPr>
        <p:spPr>
          <a:xfrm>
            <a:off x="6621780" y="1789096"/>
            <a:ext cx="4457700" cy="202090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4234ED-2589-DF90-CEF5-1CC192C06935}"/>
              </a:ext>
            </a:extLst>
          </p:cNvPr>
          <p:cNvSpPr/>
          <p:nvPr/>
        </p:nvSpPr>
        <p:spPr>
          <a:xfrm>
            <a:off x="1556426" y="5165387"/>
            <a:ext cx="3774154" cy="102312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EC642-7E98-E708-5923-66FE7D2202C9}"/>
              </a:ext>
            </a:extLst>
          </p:cNvPr>
          <p:cNvSpPr/>
          <p:nvPr/>
        </p:nvSpPr>
        <p:spPr>
          <a:xfrm>
            <a:off x="6164580" y="3809999"/>
            <a:ext cx="5349240" cy="237370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36359-0A11-8C3E-021D-2A145743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746D014-C822-4C33-963D-14708CCB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40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différentiel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803869-C6CE-3192-A156-26B4291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27</a:t>
            </a:fld>
            <a:endParaRPr lang="fr-FR"/>
          </a:p>
        </p:txBody>
      </p:sp>
      <p:pic>
        <p:nvPicPr>
          <p:cNvPr id="20" name="Image 19" descr="Une image contenant capture d’écran, diagramme, Caractère coloré, cercle&#10;&#10;Le contenu généré par l’IA peut être incorrect.">
            <a:extLst>
              <a:ext uri="{FF2B5EF4-FFF2-40B4-BE49-F238E27FC236}">
                <a16:creationId xmlns:a16="http://schemas.microsoft.com/office/drawing/2014/main" id="{A4383DCE-8BF6-FE12-5A48-1C949439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7280" b="2340"/>
          <a:stretch>
            <a:fillRect/>
          </a:stretch>
        </p:blipFill>
        <p:spPr>
          <a:xfrm>
            <a:off x="220968" y="1780840"/>
            <a:ext cx="5525486" cy="4525951"/>
          </a:xfrm>
          <a:prstGeom prst="rect">
            <a:avLst/>
          </a:prstGeom>
        </p:spPr>
      </p:pic>
      <p:pic>
        <p:nvPicPr>
          <p:cNvPr id="22" name="Image 21" descr="Une image contenant capture d’écran, texte, ligne, carré&#10;&#10;Le contenu généré par l’IA peut être incorrect.">
            <a:extLst>
              <a:ext uri="{FF2B5EF4-FFF2-40B4-BE49-F238E27FC236}">
                <a16:creationId xmlns:a16="http://schemas.microsoft.com/office/drawing/2014/main" id="{547AFA10-2EB4-3422-198D-710273229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05" y="2011408"/>
            <a:ext cx="5684627" cy="406481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C9592E-5FFB-0EF5-5D82-6050F38D8562}"/>
              </a:ext>
            </a:extLst>
          </p:cNvPr>
          <p:cNvSpPr/>
          <p:nvPr/>
        </p:nvSpPr>
        <p:spPr>
          <a:xfrm>
            <a:off x="2675106" y="3648206"/>
            <a:ext cx="603115" cy="39561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BC92FE9-CCAF-452F-6D02-C2F381483A04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3278221" y="3846011"/>
            <a:ext cx="3008184" cy="19780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capture d’écran, texte, Caractère coloré, circuit&#10;&#10;Le contenu généré par l’IA peut être incorrect.">
            <a:extLst>
              <a:ext uri="{FF2B5EF4-FFF2-40B4-BE49-F238E27FC236}">
                <a16:creationId xmlns:a16="http://schemas.microsoft.com/office/drawing/2014/main" id="{BC81CA68-DB4B-2E6F-CF4A-01C17D66A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1" y="2059711"/>
            <a:ext cx="5549523" cy="3968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5B1A05E-D74B-FCF9-BE3D-67A0EB1E5165}"/>
              </a:ext>
            </a:extLst>
          </p:cNvPr>
          <p:cNvSpPr/>
          <p:nvPr/>
        </p:nvSpPr>
        <p:spPr>
          <a:xfrm>
            <a:off x="8331504" y="4296706"/>
            <a:ext cx="1901994" cy="134533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FF5B3B5-B933-DC9E-3AA1-ACD180385B7E}"/>
              </a:ext>
            </a:extLst>
          </p:cNvPr>
          <p:cNvCxnSpPr>
            <a:cxnSpLocks/>
            <a:stCxn id="29" idx="1"/>
            <a:endCxn id="16" idx="3"/>
          </p:cNvCxnSpPr>
          <p:nvPr/>
        </p:nvCxnSpPr>
        <p:spPr>
          <a:xfrm flipH="1" flipV="1">
            <a:off x="5746454" y="4043815"/>
            <a:ext cx="2585050" cy="92556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37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EC75-764D-54F7-056D-EB8014604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EF44381-BAF5-EE47-1C35-23CBB7D9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40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LNA-grille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différentiel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B6CBD6-A33F-ABEF-8F47-D401584F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28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708E1B-5089-64D7-0FD0-CA92A444B1E1}"/>
              </a:ext>
            </a:extLst>
          </p:cNvPr>
          <p:cNvSpPr txBox="1"/>
          <p:nvPr/>
        </p:nvSpPr>
        <p:spPr>
          <a:xfrm>
            <a:off x="6896911" y="2205586"/>
            <a:ext cx="50778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>
                <a:effectLst/>
                <a:latin typeface="gg sans"/>
              </a:rPr>
              <a:t>Reste à faire : </a:t>
            </a:r>
          </a:p>
          <a:p>
            <a:r>
              <a:rPr lang="fr-FR">
                <a:latin typeface="gg sans"/>
              </a:rPr>
              <a:t>	- </a:t>
            </a:r>
            <a:r>
              <a:rPr lang="fr-FR" b="0" i="0">
                <a:effectLst/>
                <a:latin typeface="gg sans"/>
              </a:rPr>
              <a:t>capas découplage et de liaison </a:t>
            </a:r>
          </a:p>
          <a:p>
            <a:r>
              <a:rPr lang="fr-FR">
                <a:latin typeface="gg sans"/>
              </a:rPr>
              <a:t>	- </a:t>
            </a:r>
            <a:r>
              <a:rPr lang="fr-FR" b="0" i="0">
                <a:effectLst/>
                <a:latin typeface="gg sans"/>
              </a:rPr>
              <a:t>GSGSG (Ground Source Ground 	Source Ground)</a:t>
            </a:r>
          </a:p>
          <a:p>
            <a:r>
              <a:rPr lang="fr-FR" b="0" i="0">
                <a:effectLst/>
                <a:latin typeface="gg sans"/>
              </a:rPr>
              <a:t>	- placement des pads et 	hiérarchisation</a:t>
            </a:r>
            <a:endParaRPr lang="fr-FR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A67F94A4-1449-4932-93A4-639774D2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65653"/>
              </p:ext>
            </p:extLst>
          </p:nvPr>
        </p:nvGraphicFramePr>
        <p:xfrm>
          <a:off x="671208" y="2209715"/>
          <a:ext cx="6225703" cy="315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7903">
                  <a:extLst>
                    <a:ext uri="{9D8B030D-6E8A-4147-A177-3AD203B41FA5}">
                      <a16:colId xmlns:a16="http://schemas.microsoft.com/office/drawing/2014/main" val="1531992594"/>
                    </a:ext>
                  </a:extLst>
                </a:gridCol>
                <a:gridCol w="1567800">
                  <a:extLst>
                    <a:ext uri="{9D8B030D-6E8A-4147-A177-3AD203B41FA5}">
                      <a16:colId xmlns:a16="http://schemas.microsoft.com/office/drawing/2014/main" val="4287942896"/>
                    </a:ext>
                  </a:extLst>
                </a:gridCol>
              </a:tblGrid>
              <a:tr h="451810">
                <a:tc>
                  <a:txBody>
                    <a:bodyPr/>
                    <a:lstStyle/>
                    <a:p>
                      <a:r>
                        <a:rPr lang="fr-FR"/>
                        <a:t>Détails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41702"/>
                  </a:ext>
                </a:extLst>
              </a:tr>
              <a:tr h="451810">
                <a:tc>
                  <a:txBody>
                    <a:bodyPr/>
                    <a:lstStyle/>
                    <a:p>
                      <a:r>
                        <a:rPr lang="fr-FR" err="1"/>
                        <a:t>PADs</a:t>
                      </a:r>
                      <a:r>
                        <a:rPr lang="fr-FR"/>
                        <a:t>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1836"/>
                  </a:ext>
                </a:extLst>
              </a:tr>
              <a:tr h="446988">
                <a:tc>
                  <a:txBody>
                    <a:bodyPr/>
                    <a:lstStyle/>
                    <a:p>
                      <a:r>
                        <a:rPr lang="fr-FR"/>
                        <a:t>Capacités de découplage pour les plots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06208"/>
                  </a:ext>
                </a:extLst>
              </a:tr>
              <a:tr h="451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Capacité de liaison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42659"/>
                  </a:ext>
                </a:extLst>
              </a:tr>
              <a:tr h="451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Plan de masse (métal1)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71920"/>
                  </a:ext>
                </a:extLst>
              </a:tr>
              <a:tr h="451810">
                <a:tc>
                  <a:txBody>
                    <a:bodyPr/>
                    <a:lstStyle/>
                    <a:p>
                      <a:r>
                        <a:rPr lang="fr-FR"/>
                        <a:t>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17627"/>
                  </a:ext>
                </a:extLst>
              </a:tr>
              <a:tr h="451810">
                <a:tc>
                  <a:txBody>
                    <a:bodyPr/>
                    <a:lstStyle/>
                    <a:p>
                      <a:r>
                        <a:rPr lang="fr-FR"/>
                        <a:t>DRM respecté (hors densités)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51791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6584EEC0-4612-77BD-411B-409E20D758F9}"/>
              </a:ext>
            </a:extLst>
          </p:cNvPr>
          <p:cNvSpPr txBox="1"/>
          <p:nvPr/>
        </p:nvSpPr>
        <p:spPr>
          <a:xfrm>
            <a:off x="6896910" y="4444233"/>
            <a:ext cx="50778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ea typeface="Calibri"/>
                <a:cs typeface="Calibri"/>
              </a:rPr>
              <a:t>Surfaces totales : </a:t>
            </a:r>
          </a:p>
          <a:p>
            <a:pPr algn="ctr"/>
            <a:r>
              <a:rPr lang="fr-FR"/>
              <a:t>485750µm²</a:t>
            </a:r>
            <a:r>
              <a:rPr lang="fr-FR">
                <a:cs typeface="Calibri"/>
              </a:rPr>
              <a:t> (single)</a:t>
            </a:r>
          </a:p>
          <a:p>
            <a:pPr algn="ctr"/>
            <a:r>
              <a:rPr lang="fr-FR"/>
              <a:t>677100µm² (diff)</a:t>
            </a:r>
            <a:endParaRPr lang="fr-FR">
              <a:ea typeface="Calibri"/>
              <a:cs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6590D0-0BA8-A6D1-8F76-F7A7CBFD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54" y="2719015"/>
            <a:ext cx="335292" cy="3352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9008D1-41A8-C9B5-598B-954DE6A3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54" y="4070749"/>
            <a:ext cx="335292" cy="3352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1E5673-60E7-2375-A716-314CBC68E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54" y="4991256"/>
            <a:ext cx="335292" cy="3352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7728B1-4B7F-D23C-B1BE-981668D98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54" y="4531780"/>
            <a:ext cx="335292" cy="3352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06DBFA-791A-E484-A024-6EC0D494F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54" y="3178491"/>
            <a:ext cx="335292" cy="3352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CC5A81-C2BD-42C7-93AE-12E3B5AB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54" y="3624620"/>
            <a:ext cx="335292" cy="3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1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F74B-5CE0-829A-9749-A4081D4C1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9B072AA-BA85-CC87-74DA-CA29174F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LNA-grille commune 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Synthèse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ACE0D0-8341-5D19-3DBE-9F080F91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68B8CB9-6311-2622-2812-E82B4E89F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957331"/>
              </p:ext>
            </p:extLst>
          </p:nvPr>
        </p:nvGraphicFramePr>
        <p:xfrm>
          <a:off x="1046018" y="2419391"/>
          <a:ext cx="10515597" cy="731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22230">
                  <a:extLst>
                    <a:ext uri="{9D8B030D-6E8A-4147-A177-3AD203B41FA5}">
                      <a16:colId xmlns:a16="http://schemas.microsoft.com/office/drawing/2014/main" val="483203068"/>
                    </a:ext>
                  </a:extLst>
                </a:gridCol>
                <a:gridCol w="1981786">
                  <a:extLst>
                    <a:ext uri="{9D8B030D-6E8A-4147-A177-3AD203B41FA5}">
                      <a16:colId xmlns:a16="http://schemas.microsoft.com/office/drawing/2014/main" val="1123168746"/>
                    </a:ext>
                  </a:extLst>
                </a:gridCol>
                <a:gridCol w="1900896">
                  <a:extLst>
                    <a:ext uri="{9D8B030D-6E8A-4147-A177-3AD203B41FA5}">
                      <a16:colId xmlns:a16="http://schemas.microsoft.com/office/drawing/2014/main" val="1524778493"/>
                    </a:ext>
                  </a:extLst>
                </a:gridCol>
                <a:gridCol w="2345787">
                  <a:extLst>
                    <a:ext uri="{9D8B030D-6E8A-4147-A177-3AD203B41FA5}">
                      <a16:colId xmlns:a16="http://schemas.microsoft.com/office/drawing/2014/main" val="1508199292"/>
                    </a:ext>
                  </a:extLst>
                </a:gridCol>
                <a:gridCol w="2264898">
                  <a:extLst>
                    <a:ext uri="{9D8B030D-6E8A-4147-A177-3AD203B41FA5}">
                      <a16:colId xmlns:a16="http://schemas.microsoft.com/office/drawing/2014/main" val="39764756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Conso 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Gain (Lin)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Gain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err="1">
                          <a:effectLst/>
                        </a:rPr>
                        <a:t>Zin</a:t>
                      </a:r>
                      <a:r>
                        <a:rPr lang="fr-FR">
                          <a:effectLst/>
                        </a:rPr>
                        <a:t> (Ohm)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err="1">
                          <a:effectLst/>
                        </a:rPr>
                        <a:t>Zout</a:t>
                      </a:r>
                      <a:r>
                        <a:rPr lang="fr-FR">
                          <a:effectLst/>
                        </a:rPr>
                        <a:t> (Ohm)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185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2.57m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11,7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21,36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Adapté à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453,9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865276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2991B0CA-F96A-CB45-A2F5-7D6ADB63F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27291"/>
              </p:ext>
            </p:extLst>
          </p:nvPr>
        </p:nvGraphicFramePr>
        <p:xfrm>
          <a:off x="1731818" y="4235532"/>
          <a:ext cx="8714574" cy="734853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425432">
                  <a:extLst>
                    <a:ext uri="{9D8B030D-6E8A-4147-A177-3AD203B41FA5}">
                      <a16:colId xmlns:a16="http://schemas.microsoft.com/office/drawing/2014/main" val="2015823575"/>
                    </a:ext>
                  </a:extLst>
                </a:gridCol>
                <a:gridCol w="3207224">
                  <a:extLst>
                    <a:ext uri="{9D8B030D-6E8A-4147-A177-3AD203B41FA5}">
                      <a16:colId xmlns:a16="http://schemas.microsoft.com/office/drawing/2014/main" val="373499056"/>
                    </a:ext>
                  </a:extLst>
                </a:gridCol>
                <a:gridCol w="2202941">
                  <a:extLst>
                    <a:ext uri="{9D8B030D-6E8A-4147-A177-3AD203B41FA5}">
                      <a16:colId xmlns:a16="http://schemas.microsoft.com/office/drawing/2014/main" val="871921673"/>
                    </a:ext>
                  </a:extLst>
                </a:gridCol>
                <a:gridCol w="712715">
                  <a:extLst>
                    <a:ext uri="{9D8B030D-6E8A-4147-A177-3AD203B41FA5}">
                      <a16:colId xmlns:a16="http://schemas.microsoft.com/office/drawing/2014/main" val="2654318859"/>
                    </a:ext>
                  </a:extLst>
                </a:gridCol>
                <a:gridCol w="1166262">
                  <a:extLst>
                    <a:ext uri="{9D8B030D-6E8A-4147-A177-3AD203B41FA5}">
                      <a16:colId xmlns:a16="http://schemas.microsoft.com/office/drawing/2014/main" val="18355588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IIP3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Pt de </a:t>
                      </a:r>
                      <a:r>
                        <a:rPr lang="fr-FR" err="1">
                          <a:effectLst/>
                        </a:rPr>
                        <a:t>comp</a:t>
                      </a:r>
                      <a:r>
                        <a:rPr lang="fr-FR">
                          <a:effectLst/>
                        </a:rPr>
                        <a:t>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Saturation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Delta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720076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-4,5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-10.45&lt;Ve(dB)&lt;-7.95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Ve (V) = 0,325</a:t>
                      </a:r>
                      <a:r>
                        <a:rPr lang="fr-FR">
                          <a:effectLst/>
                        </a:rPr>
                        <a:t> 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0,0806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681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81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A96AA-FB1C-E875-CB41-F055424FB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37BCA55-F96B-0A74-D3A6-27D2E8AC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/>
              <a:t>Le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B45AE17-103D-BD67-66B0-D2D691FB2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6E10D-BC60-31C3-507C-628129E7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84DCD7-E024-ACD9-D593-7ED5EB5347A3}"/>
              </a:ext>
            </a:extLst>
          </p:cNvPr>
          <p:cNvSpPr/>
          <p:nvPr/>
        </p:nvSpPr>
        <p:spPr>
          <a:xfrm>
            <a:off x="3746501" y="3762377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8552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C7BDC-B15A-9134-FD85-1F2D30DF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Dégénérée</a:t>
            </a:r>
            <a:br>
              <a:rPr lang="fr-FR"/>
            </a:br>
            <a:r>
              <a:rPr lang="fr-FR"/>
              <a:t>Principe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EF3D8-CC0E-F33E-8F1E-7DEE8CCE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30</a:t>
            </a:fld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3448269F-CE1C-8069-7E3F-A01C3901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340675" y="1690690"/>
            <a:ext cx="2978668" cy="39463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4893FE-FDDE-92BF-2CF9-223CE092DC5A}"/>
              </a:ext>
            </a:extLst>
          </p:cNvPr>
          <p:cNvSpPr txBox="1"/>
          <p:nvPr/>
        </p:nvSpPr>
        <p:spPr>
          <a:xfrm>
            <a:off x="4821818" y="1608394"/>
            <a:ext cx="65205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N1+N2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Fournit le gain principal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Source de bruit principal du LNA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/>
              <a:t>Ls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Introduit une rétroaction locale stabilisante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Améliore le facteur de bruit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R // Ll1 // C //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Forme un résonateur parallèle → sélection en fréquence (filtrage bande étroite)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Ll1 : convertit le courant de N2 en tension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R : fixe la bande passante (Q du résonateur)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/>
              <a:t>C : ajuste la fréquence de résonance avec Ll1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 L1 //C0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Réseau d’adaptation </a:t>
            </a:r>
            <a:r>
              <a:rPr lang="fr-FR" altLang="fr-FR"/>
              <a:t>d’impédance d’</a:t>
            </a:r>
            <a:r>
              <a:rPr lang="fr-FR"/>
              <a:t>entrée</a:t>
            </a:r>
          </a:p>
        </p:txBody>
      </p:sp>
    </p:spTree>
    <p:extLst>
      <p:ext uri="{BB962C8B-B14F-4D97-AF65-F5344CB8AC3E}">
        <p14:creationId xmlns:p14="http://schemas.microsoft.com/office/powerpoint/2010/main" val="1208264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EEEF8-ECAE-D241-741F-863934CC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LNA - Inductance Dégénérée 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226743-CF78-1641-679B-5C80715A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895C54-35D6-63A7-F987-3884EF29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68" y="3364103"/>
            <a:ext cx="4452207" cy="8822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176FEF-3647-206B-CE12-8A43D7F1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45" y="3391419"/>
            <a:ext cx="4756959" cy="8356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D2B622-CB83-B56E-6606-F4BA6C6B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6" y="5115638"/>
            <a:ext cx="2668972" cy="1083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2F279C-6885-E449-4765-41A321878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0" y="5115638"/>
            <a:ext cx="3627065" cy="1083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06A00C-04FD-31B9-CC2E-E9AF556D0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443" y="5115638"/>
            <a:ext cx="1996026" cy="10835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A006301-E08F-0DE2-629D-B857E6657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421" y="1940864"/>
            <a:ext cx="6970779" cy="110004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66AC395-F762-FA98-470C-F57D83633ACA}"/>
              </a:ext>
            </a:extLst>
          </p:cNvPr>
          <p:cNvSpPr txBox="1"/>
          <p:nvPr/>
        </p:nvSpPr>
        <p:spPr>
          <a:xfrm>
            <a:off x="1019175" y="1855045"/>
            <a:ext cx="269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Point de départ : </a:t>
            </a:r>
          </a:p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BC7293-B981-DFF3-9F27-4FD49E168876}"/>
              </a:ext>
            </a:extLst>
          </p:cNvPr>
          <p:cNvSpPr txBox="1"/>
          <p:nvPr/>
        </p:nvSpPr>
        <p:spPr>
          <a:xfrm>
            <a:off x="370335" y="4496353"/>
            <a:ext cx="56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Adaptation 50Ω en entrée à partir des inductances: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BAAA61B8-FAF7-7357-74F1-EBC941219DF4}"/>
              </a:ext>
            </a:extLst>
          </p:cNvPr>
          <p:cNvSpPr/>
          <p:nvPr/>
        </p:nvSpPr>
        <p:spPr>
          <a:xfrm>
            <a:off x="1019175" y="3571875"/>
            <a:ext cx="762000" cy="36933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DA8E533-5D81-266D-711B-0B2F7EA0A908}"/>
              </a:ext>
            </a:extLst>
          </p:cNvPr>
          <p:cNvSpPr/>
          <p:nvPr/>
        </p:nvSpPr>
        <p:spPr>
          <a:xfrm>
            <a:off x="3588757" y="5477235"/>
            <a:ext cx="632854" cy="369332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7A46E7B-2A25-0A98-8A53-BCCD8EE53890}"/>
              </a:ext>
            </a:extLst>
          </p:cNvPr>
          <p:cNvSpPr/>
          <p:nvPr/>
        </p:nvSpPr>
        <p:spPr>
          <a:xfrm>
            <a:off x="8033002" y="5477235"/>
            <a:ext cx="632854" cy="369332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40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5DC9-2EF2-BE43-7B5E-AACEF70EB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F6857-0A3D-1C4E-677A-ED7F1487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LNA - </a:t>
            </a:r>
            <a:r>
              <a:rPr lang="fr-FR"/>
              <a:t>Inductance Dégénérée</a:t>
            </a:r>
            <a:r>
              <a:rPr lang="fr-FR">
                <a:ea typeface="Calibri Light"/>
                <a:cs typeface="Calibri Light"/>
              </a:rPr>
              <a:t>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EF07F5-21BD-8884-DD28-B07A5A90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32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DF8E5F0-BE2F-6E93-FE62-DDBB0603E4EC}"/>
              </a:ext>
            </a:extLst>
          </p:cNvPr>
          <p:cNvGrpSpPr/>
          <p:nvPr/>
        </p:nvGrpSpPr>
        <p:grpSpPr>
          <a:xfrm>
            <a:off x="385248" y="2421301"/>
            <a:ext cx="3547872" cy="3404917"/>
            <a:chOff x="283464" y="2412829"/>
            <a:chExt cx="3547872" cy="3404917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C87C5B0-64FA-1158-76E1-F246CEB0FAE8}"/>
                </a:ext>
              </a:extLst>
            </p:cNvPr>
            <p:cNvGrpSpPr/>
            <p:nvPr/>
          </p:nvGrpSpPr>
          <p:grpSpPr>
            <a:xfrm>
              <a:off x="283464" y="2412829"/>
              <a:ext cx="3547872" cy="2688020"/>
              <a:chOff x="704088" y="1911096"/>
              <a:chExt cx="3272077" cy="2439700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45A9B22-FF11-4C95-AF37-EAC78FA90E3C}"/>
                  </a:ext>
                </a:extLst>
              </p:cNvPr>
              <p:cNvSpPr txBox="1"/>
              <p:nvPr/>
            </p:nvSpPr>
            <p:spPr>
              <a:xfrm>
                <a:off x="704088" y="1911096"/>
                <a:ext cx="3272077" cy="335213"/>
              </a:xfrm>
              <a:prstGeom prst="rect">
                <a:avLst/>
              </a:prstGeom>
              <a:solidFill>
                <a:srgbClr val="BE171F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1. Point de polarisation DC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0BD1F1D-A61D-EABA-CE31-7D722A738E14}"/>
                  </a:ext>
                </a:extLst>
              </p:cNvPr>
              <p:cNvSpPr txBox="1"/>
              <p:nvPr/>
            </p:nvSpPr>
            <p:spPr>
              <a:xfrm>
                <a:off x="704088" y="2283902"/>
                <a:ext cx="3272077" cy="20668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fr-FR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D92AF7EB-3FCC-2296-F2A7-47C00F99E3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30" t="38420" r="10785" b="27992"/>
              <a:stretch>
                <a:fillRect/>
              </a:stretch>
            </p:blipFill>
            <p:spPr bwMode="auto">
              <a:xfrm>
                <a:off x="2033217" y="2444523"/>
                <a:ext cx="1940740" cy="16726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13AEE785-DF22-92E9-FC86-6318BB1C9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r="35404"/>
              <a:stretch>
                <a:fillRect/>
              </a:stretch>
            </p:blipFill>
            <p:spPr bwMode="auto">
              <a:xfrm>
                <a:off x="763120" y="2342463"/>
                <a:ext cx="1329129" cy="194977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6CC0532-9F05-8619-C870-1AC1CEF394E8}"/>
                </a:ext>
              </a:extLst>
            </p:cNvPr>
            <p:cNvSpPr txBox="1"/>
            <p:nvPr/>
          </p:nvSpPr>
          <p:spPr>
            <a:xfrm>
              <a:off x="283464" y="5171415"/>
              <a:ext cx="354547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err="1">
                  <a:solidFill>
                    <a:schemeClr val="tx1"/>
                  </a:solidFill>
                </a:rPr>
                <a:t>Vgs</a:t>
              </a:r>
              <a:r>
                <a:rPr lang="fr-FR">
                  <a:solidFill>
                    <a:schemeClr val="tx1"/>
                  </a:solidFill>
                </a:rPr>
                <a:t> = 0,656V</a:t>
              </a:r>
            </a:p>
            <a:p>
              <a:pPr algn="ctr"/>
              <a:r>
                <a:rPr lang="fr-FR" err="1">
                  <a:solidFill>
                    <a:schemeClr val="tx1"/>
                  </a:solidFill>
                </a:rPr>
                <a:t>Ip</a:t>
              </a:r>
              <a:r>
                <a:rPr lang="fr-FR">
                  <a:solidFill>
                    <a:schemeClr val="tx1"/>
                  </a:solidFill>
                </a:rPr>
                <a:t> = 4,49mA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4933ACD-26B3-21D7-AB5E-22A5BF521E1D}"/>
              </a:ext>
            </a:extLst>
          </p:cNvPr>
          <p:cNvGrpSpPr/>
          <p:nvPr/>
        </p:nvGrpSpPr>
        <p:grpSpPr>
          <a:xfrm>
            <a:off x="4318367" y="2421301"/>
            <a:ext cx="3547872" cy="3155452"/>
            <a:chOff x="4331208" y="2426292"/>
            <a:chExt cx="3547872" cy="3155452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29F026A-8862-6C7A-0699-2F4BEA806C17}"/>
                </a:ext>
              </a:extLst>
            </p:cNvPr>
            <p:cNvGrpSpPr/>
            <p:nvPr/>
          </p:nvGrpSpPr>
          <p:grpSpPr>
            <a:xfrm>
              <a:off x="4331208" y="2426292"/>
              <a:ext cx="3547872" cy="2688020"/>
              <a:chOff x="704088" y="1911096"/>
              <a:chExt cx="3272077" cy="2439700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2F0D7DB-7521-01D8-1A9B-A6ADBFCE992C}"/>
                  </a:ext>
                </a:extLst>
              </p:cNvPr>
              <p:cNvSpPr txBox="1"/>
              <p:nvPr/>
            </p:nvSpPr>
            <p:spPr>
              <a:xfrm>
                <a:off x="704088" y="1911096"/>
                <a:ext cx="3272077" cy="335213"/>
              </a:xfrm>
              <a:prstGeom prst="rect">
                <a:avLst/>
              </a:prstGeom>
              <a:solidFill>
                <a:srgbClr val="BE171F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/>
                  <a:t>2. Adaptation 50Ω entrée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5803A78-B8EA-DEDF-5149-6A615A1C5CC6}"/>
                  </a:ext>
                </a:extLst>
              </p:cNvPr>
              <p:cNvSpPr txBox="1"/>
              <p:nvPr/>
            </p:nvSpPr>
            <p:spPr>
              <a:xfrm>
                <a:off x="704088" y="2283902"/>
                <a:ext cx="3272077" cy="20668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fr-FR"/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A9B6909-B0BE-34F1-4145-C6BE453C9BD3}"/>
                </a:ext>
              </a:extLst>
            </p:cNvPr>
            <p:cNvGrpSpPr/>
            <p:nvPr/>
          </p:nvGrpSpPr>
          <p:grpSpPr>
            <a:xfrm>
              <a:off x="4466945" y="2993248"/>
              <a:ext cx="3362049" cy="1848179"/>
              <a:chOff x="0" y="0"/>
              <a:chExt cx="8225293" cy="4619076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5CE47BB8-8643-A4EE-213B-7576C492EE06}"/>
                  </a:ext>
                </a:extLst>
              </p:cNvPr>
              <p:cNvGrpSpPr/>
              <p:nvPr/>
            </p:nvGrpSpPr>
            <p:grpSpPr>
              <a:xfrm>
                <a:off x="0" y="0"/>
                <a:ext cx="4784090" cy="4619076"/>
                <a:chOff x="0" y="0"/>
                <a:chExt cx="5953878" cy="5453794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5639EFAE-9750-F0FB-7A70-8F7E45F8CAFB}"/>
                    </a:ext>
                  </a:extLst>
                </p:cNvPr>
                <p:cNvGrpSpPr/>
                <p:nvPr/>
              </p:nvGrpSpPr>
              <p:grpSpPr>
                <a:xfrm>
                  <a:off x="10632" y="0"/>
                  <a:ext cx="5943246" cy="5453794"/>
                  <a:chOff x="0" y="0"/>
                  <a:chExt cx="5943246" cy="5453794"/>
                </a:xfrm>
              </p:grpSpPr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8284C40B-DC56-3377-ABF7-F698ECADBC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74" r="28557"/>
                  <a:stretch>
                    <a:fillRect/>
                  </a:stretch>
                </p:blipFill>
                <p:spPr bwMode="auto">
                  <a:xfrm>
                    <a:off x="0" y="0"/>
                    <a:ext cx="5943246" cy="54537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grpSp>
                <p:nvGrpSpPr>
                  <p:cNvPr id="30" name="Groupe 29">
                    <a:extLst>
                      <a:ext uri="{FF2B5EF4-FFF2-40B4-BE49-F238E27FC236}">
                        <a16:creationId xmlns:a16="http://schemas.microsoft.com/office/drawing/2014/main" id="{FDF2BD6D-A022-D648-E9E0-C628D198C1C6}"/>
                      </a:ext>
                    </a:extLst>
                  </p:cNvPr>
                  <p:cNvGrpSpPr/>
                  <p:nvPr/>
                </p:nvGrpSpPr>
                <p:grpSpPr>
                  <a:xfrm>
                    <a:off x="4614600" y="2818127"/>
                    <a:ext cx="1060450" cy="2285365"/>
                    <a:chOff x="3880953" y="-2859659"/>
                    <a:chExt cx="1060450" cy="2285365"/>
                  </a:xfrm>
                </p:grpSpPr>
                <p:pic>
                  <p:nvPicPr>
                    <p:cNvPr id="31" name="Image 30">
                      <a:extLst>
                        <a:ext uri="{FF2B5EF4-FFF2-40B4-BE49-F238E27FC236}">
                          <a16:creationId xmlns:a16="http://schemas.microsoft.com/office/drawing/2014/main" id="{24F04C21-A236-5CC3-85F5-C40CD4D2DA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3532" t="28838" r="15034" b="46304"/>
                    <a:stretch>
                      <a:fillRect/>
                    </a:stretch>
                  </p:blipFill>
                  <p:spPr bwMode="auto">
                    <a:xfrm>
                      <a:off x="3925254" y="-1764919"/>
                      <a:ext cx="956310" cy="1190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32" name="Image 31">
                      <a:extLst>
                        <a:ext uri="{FF2B5EF4-FFF2-40B4-BE49-F238E27FC236}">
                          <a16:creationId xmlns:a16="http://schemas.microsoft.com/office/drawing/2014/main" id="{04B163E0-CD2E-198E-58F3-C6D91BA40E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80" t="5977" r="20153" b="71171"/>
                    <a:stretch>
                      <a:fillRect/>
                    </a:stretch>
                  </p:blipFill>
                  <p:spPr bwMode="auto">
                    <a:xfrm>
                      <a:off x="3880953" y="-2859659"/>
                      <a:ext cx="1060450" cy="10947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</p:grp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B419B8-B63D-DD9E-4AF5-D8629C8BA697}"/>
                    </a:ext>
                  </a:extLst>
                </p:cNvPr>
                <p:cNvSpPr/>
                <p:nvPr/>
              </p:nvSpPr>
              <p:spPr>
                <a:xfrm>
                  <a:off x="0" y="148856"/>
                  <a:ext cx="659218" cy="1222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13B03C9-8992-3EDC-968D-B5EC117DF236}"/>
                    </a:ext>
                  </a:extLst>
                </p:cNvPr>
                <p:cNvSpPr/>
                <p:nvPr/>
              </p:nvSpPr>
              <p:spPr>
                <a:xfrm>
                  <a:off x="5433237" y="318977"/>
                  <a:ext cx="414315" cy="1222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982E2A6-7E1A-DD1A-99EB-31E26ADDE77C}"/>
                    </a:ext>
                  </a:extLst>
                </p:cNvPr>
                <p:cNvSpPr/>
                <p:nvPr/>
              </p:nvSpPr>
              <p:spPr>
                <a:xfrm>
                  <a:off x="5685682" y="3062177"/>
                  <a:ext cx="268196" cy="1222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25C805AB-E9CA-C7A4-4D4E-3A1CEC0F44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26" t="54536" r="1618" b="13262"/>
              <a:stretch>
                <a:fillRect/>
              </a:stretch>
            </p:blipFill>
            <p:spPr bwMode="auto">
              <a:xfrm>
                <a:off x="4819686" y="1404351"/>
                <a:ext cx="3405607" cy="2224752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4E09923-D462-6ED2-BE5C-DB9A5A35AA06}"/>
                </a:ext>
              </a:extLst>
            </p:cNvPr>
            <p:cNvSpPr txBox="1"/>
            <p:nvPr/>
          </p:nvSpPr>
          <p:spPr>
            <a:xfrm>
              <a:off x="4331208" y="5212412"/>
              <a:ext cx="354547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err="1">
                  <a:solidFill>
                    <a:schemeClr val="tx1"/>
                  </a:solidFill>
                </a:rPr>
                <a:t>Cgs</a:t>
              </a:r>
              <a:r>
                <a:rPr lang="fr-FR">
                  <a:solidFill>
                    <a:schemeClr val="tx1"/>
                  </a:solidFill>
                </a:rPr>
                <a:t> = 1,075pF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08538BF7-4B8A-F5A7-5B7D-B129ED6F35BA}"/>
              </a:ext>
            </a:extLst>
          </p:cNvPr>
          <p:cNvGrpSpPr/>
          <p:nvPr/>
        </p:nvGrpSpPr>
        <p:grpSpPr>
          <a:xfrm>
            <a:off x="8251486" y="2421301"/>
            <a:ext cx="3555266" cy="3705970"/>
            <a:chOff x="8372856" y="2429772"/>
            <a:chExt cx="3555266" cy="370597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BCD3F25-F6FF-C13C-9543-B15F96B43D03}"/>
                </a:ext>
              </a:extLst>
            </p:cNvPr>
            <p:cNvGrpSpPr/>
            <p:nvPr/>
          </p:nvGrpSpPr>
          <p:grpSpPr>
            <a:xfrm>
              <a:off x="8372856" y="2429772"/>
              <a:ext cx="3547872" cy="2688020"/>
              <a:chOff x="704088" y="1911096"/>
              <a:chExt cx="3272077" cy="2439700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10458DC3-7510-ADE1-7C2A-7EE2A9E50B66}"/>
                  </a:ext>
                </a:extLst>
              </p:cNvPr>
              <p:cNvSpPr txBox="1"/>
              <p:nvPr/>
            </p:nvSpPr>
            <p:spPr>
              <a:xfrm>
                <a:off x="704088" y="1911096"/>
                <a:ext cx="3272077" cy="335213"/>
              </a:xfrm>
              <a:prstGeom prst="rect">
                <a:avLst/>
              </a:prstGeom>
              <a:solidFill>
                <a:srgbClr val="BE171F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/>
                  <a:t>3. Miroir de courant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61981DF0-F0F3-D43C-62BE-A9080040B7CA}"/>
                  </a:ext>
                </a:extLst>
              </p:cNvPr>
              <p:cNvSpPr txBox="1"/>
              <p:nvPr/>
            </p:nvSpPr>
            <p:spPr>
              <a:xfrm>
                <a:off x="704088" y="2283902"/>
                <a:ext cx="3272077" cy="20668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fr-FR"/>
              </a:p>
            </p:txBody>
          </p:sp>
        </p:grp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17B22802-0B16-1C8E-0929-78DC80691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" r="27039"/>
            <a:stretch>
              <a:fillRect/>
            </a:stretch>
          </p:blipFill>
          <p:spPr bwMode="auto">
            <a:xfrm>
              <a:off x="8941030" y="2870182"/>
              <a:ext cx="2428706" cy="221794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593B56A-0F14-D155-5679-EC92AAAE60AC}"/>
                </a:ext>
              </a:extLst>
            </p:cNvPr>
            <p:cNvSpPr txBox="1"/>
            <p:nvPr/>
          </p:nvSpPr>
          <p:spPr>
            <a:xfrm>
              <a:off x="8382644" y="5212412"/>
              <a:ext cx="3545478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err="1">
                  <a:solidFill>
                    <a:schemeClr val="tx1"/>
                  </a:solidFill>
                </a:rPr>
                <a:t>Nmos</a:t>
              </a:r>
              <a:r>
                <a:rPr lang="fr-FR">
                  <a:solidFill>
                    <a:schemeClr val="tx1"/>
                  </a:solidFill>
                </a:rPr>
                <a:t>  3 : W=58µm L=0,2µm</a:t>
              </a:r>
            </a:p>
            <a:p>
              <a:r>
                <a:rPr lang="fr-FR" err="1">
                  <a:solidFill>
                    <a:schemeClr val="tx1"/>
                  </a:solidFill>
                </a:rPr>
                <a:t>Rpol</a:t>
              </a:r>
              <a:r>
                <a:rPr lang="fr-FR">
                  <a:solidFill>
                    <a:schemeClr val="tx1"/>
                  </a:solidFill>
                </a:rPr>
                <a:t> = 130Ω</a:t>
              </a:r>
            </a:p>
            <a:p>
              <a:r>
                <a:rPr lang="fr-FR" err="1">
                  <a:solidFill>
                    <a:schemeClr val="tx1"/>
                  </a:solidFill>
                </a:rPr>
                <a:t>Rrf</a:t>
              </a:r>
              <a:r>
                <a:rPr lang="fr-FR">
                  <a:solidFill>
                    <a:schemeClr val="tx1"/>
                  </a:solidFill>
                </a:rPr>
                <a:t> = 5kΩ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38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D990-0D61-6D5F-647E-FF458130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0B80C-65E4-0991-AF87-90E49E7D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LNA - </a:t>
            </a:r>
            <a:r>
              <a:rPr lang="fr-FR"/>
              <a:t>Inductance Dégénérée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3B360-B056-9F87-5425-80158560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33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FBA002D-FEDB-A221-E8FE-DB94EC8CF279}"/>
              </a:ext>
            </a:extLst>
          </p:cNvPr>
          <p:cNvGrpSpPr/>
          <p:nvPr/>
        </p:nvGrpSpPr>
        <p:grpSpPr>
          <a:xfrm>
            <a:off x="4322064" y="2084991"/>
            <a:ext cx="3547872" cy="2688020"/>
            <a:chOff x="704088" y="1911096"/>
            <a:chExt cx="3272077" cy="2439700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6670059-5897-1712-FB46-E4CA53844EB7}"/>
                </a:ext>
              </a:extLst>
            </p:cNvPr>
            <p:cNvSpPr txBox="1"/>
            <p:nvPr/>
          </p:nvSpPr>
          <p:spPr>
            <a:xfrm>
              <a:off x="704088" y="1911096"/>
              <a:ext cx="3272077" cy="335213"/>
            </a:xfrm>
            <a:prstGeom prst="rect">
              <a:avLst/>
            </a:prstGeom>
            <a:solidFill>
              <a:srgbClr val="BE171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4. Gain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D1450DC-67C2-4A34-559B-E79B68FBB4E6}"/>
                </a:ext>
              </a:extLst>
            </p:cNvPr>
            <p:cNvSpPr txBox="1"/>
            <p:nvPr/>
          </p:nvSpPr>
          <p:spPr>
            <a:xfrm>
              <a:off x="704088" y="2283902"/>
              <a:ext cx="3272077" cy="2066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26E1DFC-40C9-8C87-06AC-B27C52C2B1E1}"/>
              </a:ext>
            </a:extLst>
          </p:cNvPr>
          <p:cNvGrpSpPr/>
          <p:nvPr/>
        </p:nvGrpSpPr>
        <p:grpSpPr>
          <a:xfrm>
            <a:off x="7943088" y="2084991"/>
            <a:ext cx="3547872" cy="2688020"/>
            <a:chOff x="704088" y="1911096"/>
            <a:chExt cx="3272077" cy="2439700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B592C6E-6BAE-1632-4DB3-19A75EBDB062}"/>
                </a:ext>
              </a:extLst>
            </p:cNvPr>
            <p:cNvSpPr txBox="1"/>
            <p:nvPr/>
          </p:nvSpPr>
          <p:spPr>
            <a:xfrm>
              <a:off x="704088" y="1911096"/>
              <a:ext cx="3272077" cy="335213"/>
            </a:xfrm>
            <a:prstGeom prst="rect">
              <a:avLst/>
            </a:prstGeom>
            <a:solidFill>
              <a:srgbClr val="BE171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/>
                <a:t>5. Adaptation 50Ω sortie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A383182-F3AE-1677-F03D-5DA42033EA3F}"/>
                </a:ext>
              </a:extLst>
            </p:cNvPr>
            <p:cNvSpPr txBox="1"/>
            <p:nvPr/>
          </p:nvSpPr>
          <p:spPr>
            <a:xfrm>
              <a:off x="704088" y="2283902"/>
              <a:ext cx="3272077" cy="2066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6FAF99E-931D-49A5-784B-01C86D554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8" t="37093" r="7407" b="35918"/>
          <a:stretch>
            <a:fillRect/>
          </a:stretch>
        </p:blipFill>
        <p:spPr bwMode="auto">
          <a:xfrm>
            <a:off x="4502282" y="2588143"/>
            <a:ext cx="3146705" cy="20357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D45971-AD4A-ED50-953B-8F288E38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6" t="67063"/>
          <a:stretch>
            <a:fillRect/>
          </a:stretch>
        </p:blipFill>
        <p:spPr bwMode="auto">
          <a:xfrm>
            <a:off x="8030508" y="2646152"/>
            <a:ext cx="3366935" cy="1919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B8D6D2-F38F-447A-EE0E-B26C5AC86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27003"/>
          <a:stretch>
            <a:fillRect/>
          </a:stretch>
        </p:blipFill>
        <p:spPr bwMode="auto">
          <a:xfrm>
            <a:off x="274790" y="1871125"/>
            <a:ext cx="3953757" cy="35820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00ED5EB-A5ED-28FC-0CE7-6552B6A54B0A}"/>
              </a:ext>
            </a:extLst>
          </p:cNvPr>
          <p:cNvSpPr/>
          <p:nvPr/>
        </p:nvSpPr>
        <p:spPr>
          <a:xfrm>
            <a:off x="3818491" y="2290365"/>
            <a:ext cx="483208" cy="46044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D61578F-73C7-88C5-7137-47FE92C6B5D0}"/>
                  </a:ext>
                </a:extLst>
              </p:cNvPr>
              <p:cNvSpPr txBox="1"/>
              <p:nvPr/>
            </p:nvSpPr>
            <p:spPr>
              <a:xfrm>
                <a:off x="4324458" y="4878962"/>
                <a:ext cx="35454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>
                    <a:solidFill>
                      <a:schemeClr val="tx1"/>
                    </a:solidFill>
                  </a:rPr>
                  <a:t> = 1,3pF</a:t>
                </a:r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D61578F-73C7-88C5-7137-47FE92C6B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458" y="4878962"/>
                <a:ext cx="3545478" cy="369332"/>
              </a:xfrm>
              <a:prstGeom prst="rect">
                <a:avLst/>
              </a:prstGeom>
              <a:blipFill>
                <a:blip r:embed="rId5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1DF0ECB-58E3-0D78-95E7-A5D0B2905E9F}"/>
                  </a:ext>
                </a:extLst>
              </p:cNvPr>
              <p:cNvSpPr txBox="1"/>
              <p:nvPr/>
            </p:nvSpPr>
            <p:spPr>
              <a:xfrm>
                <a:off x="7941236" y="4878962"/>
                <a:ext cx="3545478" cy="935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=1,88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=4,1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fr-FR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1DF0ECB-58E3-0D78-95E7-A5D0B290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236" y="4878962"/>
                <a:ext cx="3545478" cy="935064"/>
              </a:xfrm>
              <a:prstGeom prst="rect">
                <a:avLst/>
              </a:prstGeom>
              <a:blipFill>
                <a:blip r:embed="rId6"/>
                <a:stretch>
                  <a:fillRect b="-32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916137D5-032E-B08A-857F-07B7AA952210}"/>
              </a:ext>
            </a:extLst>
          </p:cNvPr>
          <p:cNvGrpSpPr/>
          <p:nvPr/>
        </p:nvGrpSpPr>
        <p:grpSpPr>
          <a:xfrm>
            <a:off x="422806" y="5525564"/>
            <a:ext cx="7226181" cy="830788"/>
            <a:chOff x="422806" y="5525564"/>
            <a:chExt cx="7226181" cy="830788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1B4125B-6A4A-53B0-5EF2-6E09AAC0D6F4}"/>
                </a:ext>
              </a:extLst>
            </p:cNvPr>
            <p:cNvSpPr txBox="1"/>
            <p:nvPr/>
          </p:nvSpPr>
          <p:spPr>
            <a:xfrm>
              <a:off x="1271407" y="5679348"/>
              <a:ext cx="6377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>
                  <a:solidFill>
                    <a:srgbClr val="FF0000"/>
                  </a:solidFill>
                </a:rPr>
                <a:t>PRISE EN COMPTE DES PADS ET BONDING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907B745-1CF3-9661-827F-F8951913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806" y="5525564"/>
              <a:ext cx="830788" cy="8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635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E32E-D74C-CC3B-0641-90CB87D8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LNA - </a:t>
            </a:r>
            <a:r>
              <a:rPr lang="fr-FR"/>
              <a:t>Inductance Dégénérée</a:t>
            </a:r>
            <a:r>
              <a:rPr lang="fr-FR">
                <a:ea typeface="Calibri Light"/>
                <a:cs typeface="Calibri Light"/>
              </a:rPr>
              <a:t> : Synthèse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0D6C2D-D4CA-A297-4FDA-304140CC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0086B2-DEE1-A59E-1138-C02C23E8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449705"/>
            <a:ext cx="6988907" cy="46653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7D9FCD5-C781-4C44-E6D3-A2B7D3896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213222"/>
              </p:ext>
            </p:extLst>
          </p:nvPr>
        </p:nvGraphicFramePr>
        <p:xfrm>
          <a:off x="7534911" y="1526285"/>
          <a:ext cx="4257039" cy="34514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8935">
                  <a:extLst>
                    <a:ext uri="{9D8B030D-6E8A-4147-A177-3AD203B41FA5}">
                      <a16:colId xmlns:a16="http://schemas.microsoft.com/office/drawing/2014/main" val="3665723074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128734310"/>
                    </a:ext>
                  </a:extLst>
                </a:gridCol>
                <a:gridCol w="905256">
                  <a:extLst>
                    <a:ext uri="{9D8B030D-6E8A-4147-A177-3AD203B41FA5}">
                      <a16:colId xmlns:a16="http://schemas.microsoft.com/office/drawing/2014/main" val="201744041"/>
                    </a:ext>
                  </a:extLst>
                </a:gridCol>
              </a:tblGrid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Composant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Valeur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Unité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836772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Rpol(IHP Rsil)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130 (W=1,2µm / L = 20µm)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/>
                        <a:t>Ω</a:t>
                      </a:r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56591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Rrf (IHP Rhigh)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5k (W=1µm / L = 2µm)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/>
                        <a:t>k</a:t>
                      </a:r>
                      <a:r>
                        <a:rPr lang="el-GR" sz="1200"/>
                        <a:t>Ω</a:t>
                      </a:r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027834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734902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432846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588842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1,01 (W=L=25,9µm)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pF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159340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1,14 (W=L=27,5µm)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pF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331377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1,74 (W=L=34µm)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pF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358618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Nmos1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W=106µm / L=0,13µm / Ng=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424619"/>
                  </a:ext>
                </a:extLst>
              </a:tr>
              <a:tr h="357830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Nmos2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/>
                        <a:t>W=106µm / L=0,13µm / Ng=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119414"/>
                  </a:ext>
                </a:extLst>
              </a:tr>
              <a:tr h="281241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Nmos3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W=58µm / L=0,2µm / Ng =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740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36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1F33-C4F8-35DA-936F-F87049810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FBF9DCE-4087-A0E0-DB49-A2051B6E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250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 – Inductance Dégénérée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Layout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68E3D3-4324-7F3C-5FF6-52D5EA6A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35</a:t>
            </a:fld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6EC4419-927A-E2B6-F560-58E6E0EE7522}"/>
              </a:ext>
            </a:extLst>
          </p:cNvPr>
          <p:cNvGrpSpPr/>
          <p:nvPr/>
        </p:nvGrpSpPr>
        <p:grpSpPr>
          <a:xfrm>
            <a:off x="952500" y="1878891"/>
            <a:ext cx="5143500" cy="4306383"/>
            <a:chOff x="952500" y="1878891"/>
            <a:chExt cx="5143500" cy="4306383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44598F4-ED0D-9259-DE0D-E093A864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749" r="9440"/>
            <a:stretch/>
          </p:blipFill>
          <p:spPr>
            <a:xfrm>
              <a:off x="952500" y="1878891"/>
              <a:ext cx="5143500" cy="430638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DC4064-A140-9994-9853-391822EDE7A7}"/>
                </a:ext>
              </a:extLst>
            </p:cNvPr>
            <p:cNvSpPr/>
            <p:nvPr/>
          </p:nvSpPr>
          <p:spPr>
            <a:xfrm>
              <a:off x="956960" y="5706685"/>
              <a:ext cx="200025" cy="4607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275458-0857-E6F4-F810-A26410F6540B}"/>
              </a:ext>
            </a:extLst>
          </p:cNvPr>
          <p:cNvGrpSpPr/>
          <p:nvPr/>
        </p:nvGrpSpPr>
        <p:grpSpPr>
          <a:xfrm>
            <a:off x="6287032" y="2429958"/>
            <a:ext cx="5550366" cy="3755316"/>
            <a:chOff x="6258457" y="2154424"/>
            <a:chExt cx="5550366" cy="3755316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C2F00A9-81A4-53F5-E9E4-BC3FAEE4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457" y="2154424"/>
              <a:ext cx="5550366" cy="37553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C1C087-ECD7-7BF5-C726-B50793C1942C}"/>
                </a:ext>
              </a:extLst>
            </p:cNvPr>
            <p:cNvSpPr/>
            <p:nvPr/>
          </p:nvSpPr>
          <p:spPr>
            <a:xfrm rot="5400000">
              <a:off x="6605853" y="5315904"/>
              <a:ext cx="200025" cy="89481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9697A8B-A82B-7EDC-13CD-81B1EF0C6C2A}"/>
                </a:ext>
              </a:extLst>
            </p:cNvPr>
            <p:cNvSpPr txBox="1"/>
            <p:nvPr/>
          </p:nvSpPr>
          <p:spPr>
            <a:xfrm>
              <a:off x="6677025" y="2534916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>
                  <a:solidFill>
                    <a:schemeClr val="bg1"/>
                  </a:solidFill>
                </a:rPr>
                <a:t>N</a:t>
              </a:r>
              <a:r>
                <a:rPr lang="fr-FR" b="1" baseline="-25000">
                  <a:solidFill>
                    <a:schemeClr val="bg1"/>
                  </a:solidFill>
                </a:rPr>
                <a:t>2</a:t>
              </a:r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202A795-3CB1-4B27-79BB-AD50D52E6F5D}"/>
                </a:ext>
              </a:extLst>
            </p:cNvPr>
            <p:cNvSpPr txBox="1"/>
            <p:nvPr/>
          </p:nvSpPr>
          <p:spPr>
            <a:xfrm>
              <a:off x="9572625" y="3739634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>
                  <a:solidFill>
                    <a:schemeClr val="bg1"/>
                  </a:solidFill>
                </a:rPr>
                <a:t>C</a:t>
              </a:r>
              <a:r>
                <a:rPr lang="fr-FR" b="1" baseline="-25000">
                  <a:solidFill>
                    <a:schemeClr val="bg1"/>
                  </a:solidFill>
                </a:rPr>
                <a:t>0</a:t>
              </a:r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D991ACA-AC55-BC6E-8FB2-2E00B3850C10}"/>
                </a:ext>
              </a:extLst>
            </p:cNvPr>
            <p:cNvSpPr txBox="1"/>
            <p:nvPr/>
          </p:nvSpPr>
          <p:spPr>
            <a:xfrm>
              <a:off x="7448550" y="254570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>
                  <a:solidFill>
                    <a:schemeClr val="bg1"/>
                  </a:solidFill>
                </a:rPr>
                <a:t>N</a:t>
              </a:r>
              <a:r>
                <a:rPr lang="fr-FR" b="1" baseline="-25000">
                  <a:solidFill>
                    <a:schemeClr val="bg1"/>
                  </a:solidFill>
                </a:rPr>
                <a:t>1</a:t>
              </a:r>
              <a:endParaRPr lang="fr-FR" b="1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48140E07-13F8-348F-5EC2-5457494E6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271765" y="137475"/>
            <a:ext cx="2482085" cy="2247293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0ED8A9A9-91F9-DEE0-867D-A1E8161F2E06}"/>
              </a:ext>
            </a:extLst>
          </p:cNvPr>
          <p:cNvGrpSpPr/>
          <p:nvPr/>
        </p:nvGrpSpPr>
        <p:grpSpPr>
          <a:xfrm>
            <a:off x="2800350" y="3762375"/>
            <a:ext cx="3486680" cy="570469"/>
            <a:chOff x="2800350" y="3762375"/>
            <a:chExt cx="3282027" cy="5704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A7A44F-B9BC-BD4F-8EB1-E5A27DFD51BB}"/>
                </a:ext>
              </a:extLst>
            </p:cNvPr>
            <p:cNvSpPr/>
            <p:nvPr/>
          </p:nvSpPr>
          <p:spPr>
            <a:xfrm>
              <a:off x="2800350" y="3762375"/>
              <a:ext cx="361950" cy="323850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7BC23522-5A53-2FAE-7627-D7BC4076DA70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3162300" y="3886200"/>
              <a:ext cx="2920077" cy="44664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B96EB9E-1BFB-61E1-5A0C-F12F88943530}"/>
              </a:ext>
            </a:extLst>
          </p:cNvPr>
          <p:cNvGrpSpPr/>
          <p:nvPr/>
        </p:nvGrpSpPr>
        <p:grpSpPr>
          <a:xfrm>
            <a:off x="9020440" y="747935"/>
            <a:ext cx="1876882" cy="1807688"/>
            <a:chOff x="4739292" y="2628039"/>
            <a:chExt cx="1766718" cy="18076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5497D2-C7CA-B9A0-EAFE-6706F88A01C8}"/>
                </a:ext>
              </a:extLst>
            </p:cNvPr>
            <p:cNvSpPr/>
            <p:nvPr/>
          </p:nvSpPr>
          <p:spPr>
            <a:xfrm>
              <a:off x="6092894" y="2628039"/>
              <a:ext cx="413116" cy="1258159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F3823873-16B9-A4D5-D8D5-DE6BD90075A5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4739292" y="3894943"/>
              <a:ext cx="1346491" cy="5407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B93ADC2-0A5C-DD34-82D0-865E98D6BF3B}"/>
              </a:ext>
            </a:extLst>
          </p:cNvPr>
          <p:cNvSpPr/>
          <p:nvPr/>
        </p:nvSpPr>
        <p:spPr>
          <a:xfrm>
            <a:off x="6287030" y="2555623"/>
            <a:ext cx="5466819" cy="355444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689AAB-EB34-3438-742E-0F831FA0BEB3}"/>
              </a:ext>
            </a:extLst>
          </p:cNvPr>
          <p:cNvSpPr txBox="1"/>
          <p:nvPr/>
        </p:nvSpPr>
        <p:spPr>
          <a:xfrm>
            <a:off x="6287029" y="5186735"/>
            <a:ext cx="204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Amplificateur cascode + capacité d’adaptation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31CAF71A-939C-998C-4474-1FB7B6902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58" y="1790155"/>
            <a:ext cx="5814163" cy="4483854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EE95B7A-6408-F540-579E-8B15E1BCCAE4}"/>
              </a:ext>
            </a:extLst>
          </p:cNvPr>
          <p:cNvSpPr txBox="1"/>
          <p:nvPr/>
        </p:nvSpPr>
        <p:spPr>
          <a:xfrm>
            <a:off x="1524058" y="1707813"/>
            <a:ext cx="14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Grille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B0224F2-7CAB-2F96-3DF7-35DB777DAEE5}"/>
              </a:ext>
            </a:extLst>
          </p:cNvPr>
          <p:cNvSpPr txBox="1"/>
          <p:nvPr/>
        </p:nvSpPr>
        <p:spPr>
          <a:xfrm>
            <a:off x="1436271" y="5982768"/>
            <a:ext cx="14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Drain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1458A8-38EE-A34B-5729-906E4A774E5B}"/>
              </a:ext>
            </a:extLst>
          </p:cNvPr>
          <p:cNvSpPr txBox="1"/>
          <p:nvPr/>
        </p:nvSpPr>
        <p:spPr>
          <a:xfrm>
            <a:off x="3957533" y="1707813"/>
            <a:ext cx="14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Grille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7A06E09-9496-AFEA-1467-2DCE4DB59C13}"/>
              </a:ext>
            </a:extLst>
          </p:cNvPr>
          <p:cNvSpPr txBox="1"/>
          <p:nvPr/>
        </p:nvSpPr>
        <p:spPr>
          <a:xfrm>
            <a:off x="4141351" y="3797465"/>
            <a:ext cx="14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Drain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589A4EA-96F3-5626-42B7-660A2269DF91}"/>
              </a:ext>
            </a:extLst>
          </p:cNvPr>
          <p:cNvSpPr txBox="1"/>
          <p:nvPr/>
        </p:nvSpPr>
        <p:spPr>
          <a:xfrm>
            <a:off x="1426297" y="3820318"/>
            <a:ext cx="14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14EE0E6-2EF4-8F4B-B34D-BF252C0C69D1}"/>
              </a:ext>
            </a:extLst>
          </p:cNvPr>
          <p:cNvSpPr txBox="1"/>
          <p:nvPr/>
        </p:nvSpPr>
        <p:spPr>
          <a:xfrm>
            <a:off x="4038626" y="5970821"/>
            <a:ext cx="143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F54997-A7D5-F812-03B0-F996D9FCAB90}"/>
              </a:ext>
            </a:extLst>
          </p:cNvPr>
          <p:cNvSpPr/>
          <p:nvPr/>
        </p:nvSpPr>
        <p:spPr>
          <a:xfrm>
            <a:off x="1771877" y="1553171"/>
            <a:ext cx="8640633" cy="472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216670A-4A09-3CD2-ED3A-5453063005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318" t="1991" r="10737" b="3215"/>
          <a:stretch/>
        </p:blipFill>
        <p:spPr>
          <a:xfrm>
            <a:off x="261797" y="1676114"/>
            <a:ext cx="5828822" cy="47962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BD55C40-1EBC-1ADC-73C8-789E2E28AFE1}"/>
              </a:ext>
            </a:extLst>
          </p:cNvPr>
          <p:cNvSpPr/>
          <p:nvPr/>
        </p:nvSpPr>
        <p:spPr>
          <a:xfrm>
            <a:off x="6927925" y="2409241"/>
            <a:ext cx="4923831" cy="389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B71806-FB56-1070-4BC4-500BB28CBE67}"/>
              </a:ext>
            </a:extLst>
          </p:cNvPr>
          <p:cNvSpPr/>
          <p:nvPr/>
        </p:nvSpPr>
        <p:spPr>
          <a:xfrm>
            <a:off x="9138769" y="185848"/>
            <a:ext cx="2518065" cy="389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Image 28">
            <a:extLst>
              <a:ext uri="{FF2B5EF4-FFF2-40B4-BE49-F238E27FC236}">
                <a16:creationId xmlns:a16="http://schemas.microsoft.com/office/drawing/2014/main" id="{219CCB3A-902B-0E06-E951-8A8CA1B8A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274152" y="143893"/>
            <a:ext cx="2482085" cy="2247293"/>
          </a:xfrm>
          <a:prstGeom prst="rect">
            <a:avLst/>
          </a:prstGeom>
        </p:spPr>
      </p:pic>
      <p:graphicFrame>
        <p:nvGraphicFramePr>
          <p:cNvPr id="55" name="Tableau 54">
            <a:extLst>
              <a:ext uri="{FF2B5EF4-FFF2-40B4-BE49-F238E27FC236}">
                <a16:creationId xmlns:a16="http://schemas.microsoft.com/office/drawing/2014/main" id="{5CA2E803-31A7-9F42-E60A-2FF011594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47217"/>
              </p:ext>
            </p:extLst>
          </p:nvPr>
        </p:nvGraphicFramePr>
        <p:xfrm>
          <a:off x="6885786" y="2741344"/>
          <a:ext cx="418576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38">
                  <a:extLst>
                    <a:ext uri="{9D8B030D-6E8A-4147-A177-3AD203B41FA5}">
                      <a16:colId xmlns:a16="http://schemas.microsoft.com/office/drawing/2014/main" val="1531992594"/>
                    </a:ext>
                  </a:extLst>
                </a:gridCol>
                <a:gridCol w="1086522">
                  <a:extLst>
                    <a:ext uri="{9D8B030D-6E8A-4147-A177-3AD203B41FA5}">
                      <a16:colId xmlns:a16="http://schemas.microsoft.com/office/drawing/2014/main" val="428794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Détails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4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PADs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Capacités de découplage pour les plots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0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Capacité de liaison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4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Plan de masse (métal1)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7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1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DRM respecté (hors densités)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51791"/>
                  </a:ext>
                </a:extLst>
              </a:tr>
            </a:tbl>
          </a:graphicData>
        </a:graphic>
      </p:graphicFrame>
      <p:pic>
        <p:nvPicPr>
          <p:cNvPr id="51" name="Image 50">
            <a:extLst>
              <a:ext uri="{FF2B5EF4-FFF2-40B4-BE49-F238E27FC236}">
                <a16:creationId xmlns:a16="http://schemas.microsoft.com/office/drawing/2014/main" id="{AB631E32-03FC-2E5A-D42E-16909007E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0800" y="3113331"/>
            <a:ext cx="335292" cy="33529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7314D4B1-56D9-16C8-8249-CB40E6C87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246" y="3621859"/>
            <a:ext cx="335292" cy="335292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98F935C2-0585-AEFB-8077-5944EF9B4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6017" y="4530987"/>
            <a:ext cx="335292" cy="335292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B0E2611E-C96E-99D7-1D40-0298E4A46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246" y="4126095"/>
            <a:ext cx="335292" cy="335292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12E125B7-2268-3186-6717-E1A0302DF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2727" y="5232310"/>
            <a:ext cx="335292" cy="3352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35A4E51-20ED-4635-6EFC-D37FAFBCA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2203" y="4866279"/>
            <a:ext cx="335292" cy="3352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F39702-D380-85C0-E524-3BF39394CFC4}"/>
              </a:ext>
            </a:extLst>
          </p:cNvPr>
          <p:cNvSpPr txBox="1"/>
          <p:nvPr/>
        </p:nvSpPr>
        <p:spPr>
          <a:xfrm>
            <a:off x="6605195" y="5819887"/>
            <a:ext cx="483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Surface finale : 720µm X 875µm = 0,63mm²</a:t>
            </a:r>
          </a:p>
        </p:txBody>
      </p:sp>
    </p:spTree>
    <p:extLst>
      <p:ext uri="{BB962C8B-B14F-4D97-AF65-F5344CB8AC3E}">
        <p14:creationId xmlns:p14="http://schemas.microsoft.com/office/powerpoint/2010/main" val="194234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  <p:bldP spid="33" grpId="0"/>
      <p:bldP spid="34" grpId="0"/>
      <p:bldP spid="35" grpId="0"/>
      <p:bldP spid="36" grpId="0"/>
      <p:bldP spid="37" grpId="0"/>
      <p:bldP spid="38" grpId="0"/>
      <p:bldP spid="42" grpId="0" animBg="1"/>
      <p:bldP spid="43" grpId="0" animBg="1"/>
      <p:bldP spid="48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A1DEF-65F2-5AB5-C891-194E5D37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9197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LNA - </a:t>
            </a:r>
            <a:r>
              <a:rPr lang="fr-FR"/>
              <a:t>Inductance Dégénérée</a:t>
            </a:r>
            <a:r>
              <a:rPr lang="fr-FR">
                <a:ea typeface="Calibri Light"/>
                <a:cs typeface="Calibri Light"/>
              </a:rPr>
              <a:t> : Synthèse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CD84A2-9F8E-3AF9-D6B9-C617F99C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36</a:t>
            </a:fld>
            <a:endParaRPr lang="fr-FR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6BD6CB54-22F2-5F3C-0C01-95D42B4B996A}"/>
              </a:ext>
            </a:extLst>
          </p:cNvPr>
          <p:cNvGrpSpPr/>
          <p:nvPr/>
        </p:nvGrpSpPr>
        <p:grpSpPr>
          <a:xfrm>
            <a:off x="8355212" y="3748145"/>
            <a:ext cx="3196348" cy="2528199"/>
            <a:chOff x="8123526" y="3980427"/>
            <a:chExt cx="2738955" cy="233304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7192210-4D6F-9A53-F781-23335C99F2CB}"/>
                </a:ext>
              </a:extLst>
            </p:cNvPr>
            <p:cNvGrpSpPr/>
            <p:nvPr/>
          </p:nvGrpSpPr>
          <p:grpSpPr>
            <a:xfrm>
              <a:off x="8123526" y="3980427"/>
              <a:ext cx="2738955" cy="2333042"/>
              <a:chOff x="283461" y="2412828"/>
              <a:chExt cx="3547875" cy="3018766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A574573-0109-2BD8-02E0-8294D1103638}"/>
                  </a:ext>
                </a:extLst>
              </p:cNvPr>
              <p:cNvGrpSpPr/>
              <p:nvPr/>
            </p:nvGrpSpPr>
            <p:grpSpPr>
              <a:xfrm>
                <a:off x="283464" y="2412828"/>
                <a:ext cx="3547872" cy="2688019"/>
                <a:chOff x="704088" y="1911096"/>
                <a:chExt cx="3272077" cy="2439700"/>
              </a:xfrm>
            </p:grpSpPr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14E1883-D1E9-37B1-1E88-34F0CF2A1F02}"/>
                    </a:ext>
                  </a:extLst>
                </p:cNvPr>
                <p:cNvSpPr txBox="1"/>
                <p:nvPr/>
              </p:nvSpPr>
              <p:spPr>
                <a:xfrm>
                  <a:off x="704088" y="1911096"/>
                  <a:ext cx="3272077" cy="397593"/>
                </a:xfrm>
                <a:prstGeom prst="rect">
                  <a:avLst/>
                </a:prstGeom>
                <a:solidFill>
                  <a:srgbClr val="BE171F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/>
                    <a:t>Stabilité</a:t>
                  </a:r>
                </a:p>
              </p:txBody>
            </p: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9663998E-21B1-46A4-FDFA-2D513F57BB52}"/>
                    </a:ext>
                  </a:extLst>
                </p:cNvPr>
                <p:cNvSpPr txBox="1"/>
                <p:nvPr/>
              </p:nvSpPr>
              <p:spPr>
                <a:xfrm>
                  <a:off x="704088" y="2283902"/>
                  <a:ext cx="3272077" cy="20668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ZoneTexte 18">
                    <a:extLst>
                      <a:ext uri="{FF2B5EF4-FFF2-40B4-BE49-F238E27FC236}">
                        <a16:creationId xmlns:a16="http://schemas.microsoft.com/office/drawing/2014/main" id="{7C653AE1-6929-1A40-773B-AB3DD9D71FED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61" y="5100847"/>
                    <a:ext cx="3547872" cy="33074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&gt;1 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𝑝𝑜𝑢𝑟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𝑘𝐻𝑧</m:t>
                              </m:r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;2.8</m:t>
                              </m:r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𝐺𝐻𝑧</m:t>
                              </m:r>
                            </m:e>
                          </m:d>
                        </m:oMath>
                      </m:oMathPara>
                    </a14:m>
                    <a:endParaRPr lang="fr-FR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ZoneTexte 18">
                    <a:extLst>
                      <a:ext uri="{FF2B5EF4-FFF2-40B4-BE49-F238E27FC236}">
                        <a16:creationId xmlns:a16="http://schemas.microsoft.com/office/drawing/2014/main" id="{7C653AE1-6929-1A40-773B-AB3DD9D71F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1" y="5100847"/>
                    <a:ext cx="3547872" cy="33074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08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5E76710E-A2B6-FB78-E2AE-BB4E6646A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90" t="39929" r="1774" b="42582"/>
            <a:stretch>
              <a:fillRect/>
            </a:stretch>
          </p:blipFill>
          <p:spPr bwMode="auto">
            <a:xfrm>
              <a:off x="8310933" y="4465247"/>
              <a:ext cx="2469084" cy="134094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ABCB419-AB6A-A920-3610-87FC7F37CB1A}"/>
              </a:ext>
            </a:extLst>
          </p:cNvPr>
          <p:cNvGrpSpPr/>
          <p:nvPr/>
        </p:nvGrpSpPr>
        <p:grpSpPr>
          <a:xfrm>
            <a:off x="4517978" y="837347"/>
            <a:ext cx="3198505" cy="2354424"/>
            <a:chOff x="4307700" y="1392551"/>
            <a:chExt cx="2738952" cy="2354424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7B9C27F-D9F5-CFD2-2B60-C9DB74F1D49B}"/>
                </a:ext>
              </a:extLst>
            </p:cNvPr>
            <p:cNvGrpSpPr/>
            <p:nvPr/>
          </p:nvGrpSpPr>
          <p:grpSpPr>
            <a:xfrm>
              <a:off x="4307700" y="1392551"/>
              <a:ext cx="2738952" cy="2354424"/>
              <a:chOff x="283464" y="2412828"/>
              <a:chExt cx="3547872" cy="3046434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2F96F88A-275E-A5E6-8AF1-E1DED30D50A3}"/>
                  </a:ext>
                </a:extLst>
              </p:cNvPr>
              <p:cNvGrpSpPr/>
              <p:nvPr/>
            </p:nvGrpSpPr>
            <p:grpSpPr>
              <a:xfrm>
                <a:off x="283464" y="2412828"/>
                <a:ext cx="3547872" cy="2688019"/>
                <a:chOff x="704088" y="1911096"/>
                <a:chExt cx="3272077" cy="2439700"/>
              </a:xfrm>
            </p:grpSpPr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4D231EBA-A54D-F54A-9AD0-9ECCFFFC5660}"/>
                    </a:ext>
                  </a:extLst>
                </p:cNvPr>
                <p:cNvSpPr txBox="1"/>
                <p:nvPr/>
              </p:nvSpPr>
              <p:spPr>
                <a:xfrm>
                  <a:off x="704088" y="1911096"/>
                  <a:ext cx="3272077" cy="397593"/>
                </a:xfrm>
                <a:prstGeom prst="rect">
                  <a:avLst/>
                </a:prstGeom>
                <a:solidFill>
                  <a:srgbClr val="BE171F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/>
                    <a:t>NF</a:t>
                  </a:r>
                </a:p>
              </p:txBody>
            </p:sp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95B6653A-EC11-F088-A82C-652F0C25C7BD}"/>
                    </a:ext>
                  </a:extLst>
                </p:cNvPr>
                <p:cNvSpPr txBox="1"/>
                <p:nvPr/>
              </p:nvSpPr>
              <p:spPr>
                <a:xfrm>
                  <a:off x="704088" y="2283902"/>
                  <a:ext cx="3272077" cy="20668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43E1FFAA-4E72-22D0-EC17-D9C4523B710B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58" y="5100848"/>
                    <a:ext cx="3545478" cy="35841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</m:sub>
                          </m:sSub>
                          <m:r>
                            <a:rPr lang="fr-F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=20∗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fr-F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nf</m:t>
                              </m:r>
                            </m:e>
                          </m:d>
                          <m:r>
                            <a:rPr lang="fr-F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1.65 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oMath>
                      </m:oMathPara>
                    </a14:m>
                    <a:endParaRPr lang="fr-FR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43E1FFAA-4E72-22D0-EC17-D9C4523B7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58" y="5100848"/>
                    <a:ext cx="3545478" cy="3584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08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97F5332B-3376-4A89-562F-9B6E2CA9D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7" t="20861" r="1572" b="65932"/>
            <a:stretch>
              <a:fillRect/>
            </a:stretch>
          </p:blipFill>
          <p:spPr bwMode="auto">
            <a:xfrm>
              <a:off x="4436357" y="1918749"/>
              <a:ext cx="2364904" cy="11592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2D6F801-9DC8-B035-ED62-650A079FE97B}"/>
              </a:ext>
            </a:extLst>
          </p:cNvPr>
          <p:cNvGrpSpPr/>
          <p:nvPr/>
        </p:nvGrpSpPr>
        <p:grpSpPr>
          <a:xfrm>
            <a:off x="8368819" y="835994"/>
            <a:ext cx="3196349" cy="2355777"/>
            <a:chOff x="8344836" y="1375806"/>
            <a:chExt cx="3198506" cy="239379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82E8E29B-E656-DDB7-DB9F-29CE4A47B29D}"/>
                </a:ext>
              </a:extLst>
            </p:cNvPr>
            <p:cNvGrpSpPr/>
            <p:nvPr/>
          </p:nvGrpSpPr>
          <p:grpSpPr>
            <a:xfrm>
              <a:off x="8344836" y="1375806"/>
              <a:ext cx="3198506" cy="2393793"/>
              <a:chOff x="283464" y="2412828"/>
              <a:chExt cx="3547872" cy="3097375"/>
            </a:xfrm>
          </p:grpSpPr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416B31A3-E2F7-33AD-0344-A0DC19C246BA}"/>
                  </a:ext>
                </a:extLst>
              </p:cNvPr>
              <p:cNvGrpSpPr/>
              <p:nvPr/>
            </p:nvGrpSpPr>
            <p:grpSpPr>
              <a:xfrm>
                <a:off x="283464" y="2412828"/>
                <a:ext cx="3547872" cy="2688019"/>
                <a:chOff x="704088" y="1911096"/>
                <a:chExt cx="3272077" cy="2439700"/>
              </a:xfrm>
            </p:grpSpPr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FCD47E11-E4FF-74A1-17F8-A439CD66F646}"/>
                    </a:ext>
                  </a:extLst>
                </p:cNvPr>
                <p:cNvSpPr txBox="1"/>
                <p:nvPr/>
              </p:nvSpPr>
              <p:spPr>
                <a:xfrm>
                  <a:off x="704088" y="1911096"/>
                  <a:ext cx="3272077" cy="397593"/>
                </a:xfrm>
                <a:prstGeom prst="rect">
                  <a:avLst/>
                </a:prstGeom>
                <a:solidFill>
                  <a:srgbClr val="BE171F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/>
                    <a:t>Compression</a:t>
                  </a:r>
                </a:p>
              </p:txBody>
            </p:sp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36E2BF94-3EAD-7B47-C455-00048DBAB69F}"/>
                    </a:ext>
                  </a:extLst>
                </p:cNvPr>
                <p:cNvSpPr txBox="1"/>
                <p:nvPr/>
              </p:nvSpPr>
              <p:spPr>
                <a:xfrm>
                  <a:off x="704088" y="2283902"/>
                  <a:ext cx="3272077" cy="20668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ZoneTexte 33">
                    <a:extLst>
                      <a:ext uri="{FF2B5EF4-FFF2-40B4-BE49-F238E27FC236}">
                        <a16:creationId xmlns:a16="http://schemas.microsoft.com/office/drawing/2014/main" id="{87371111-475B-D753-FF62-12452F3CFAC0}"/>
                      </a:ext>
                    </a:extLst>
                  </p:cNvPr>
                  <p:cNvSpPr txBox="1"/>
                  <p:nvPr/>
                </p:nvSpPr>
                <p:spPr>
                  <a:xfrm>
                    <a:off x="283726" y="5100847"/>
                    <a:ext cx="3545478" cy="40935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𝑐𝑜𝑚𝑝𝑟𝑒𝑠𝑠𝑖𝑜𝑛</m:t>
                              </m:r>
                            </m:sub>
                          </m:sSub>
                          <m: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=−40</m:t>
                          </m:r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oMath>
                      </m:oMathPara>
                    </a14:m>
                    <a:endParaRPr lang="fr-FR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ZoneTexte 33">
                    <a:extLst>
                      <a:ext uri="{FF2B5EF4-FFF2-40B4-BE49-F238E27FC236}">
                        <a16:creationId xmlns:a16="http://schemas.microsoft.com/office/drawing/2014/main" id="{87371111-475B-D753-FF62-12452F3CFA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726" y="5100847"/>
                    <a:ext cx="3545478" cy="4093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8354672F-579E-C44E-4999-A971BBD9E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5309"/>
            <a:stretch>
              <a:fillRect/>
            </a:stretch>
          </p:blipFill>
          <p:spPr bwMode="auto">
            <a:xfrm>
              <a:off x="8478167" y="1837517"/>
              <a:ext cx="3008065" cy="14091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002744B0-67A3-6452-152A-6AA711BF02D6}"/>
              </a:ext>
            </a:extLst>
          </p:cNvPr>
          <p:cNvGrpSpPr/>
          <p:nvPr/>
        </p:nvGrpSpPr>
        <p:grpSpPr>
          <a:xfrm>
            <a:off x="577933" y="3630252"/>
            <a:ext cx="3198505" cy="2728132"/>
            <a:chOff x="488174" y="4005337"/>
            <a:chExt cx="3198505" cy="2728132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03726B2-F656-FB72-5F8E-F55949AE9E49}"/>
                </a:ext>
              </a:extLst>
            </p:cNvPr>
            <p:cNvGrpSpPr/>
            <p:nvPr/>
          </p:nvGrpSpPr>
          <p:grpSpPr>
            <a:xfrm>
              <a:off x="488174" y="4005337"/>
              <a:ext cx="3198505" cy="2728132"/>
              <a:chOff x="283464" y="2412828"/>
              <a:chExt cx="3547872" cy="3529982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85CB5E73-DC25-4090-C31A-A6310FC9CA70}"/>
                  </a:ext>
                </a:extLst>
              </p:cNvPr>
              <p:cNvGrpSpPr/>
              <p:nvPr/>
            </p:nvGrpSpPr>
            <p:grpSpPr>
              <a:xfrm>
                <a:off x="283464" y="2412828"/>
                <a:ext cx="3547872" cy="2688019"/>
                <a:chOff x="704088" y="1911096"/>
                <a:chExt cx="3272077" cy="2439700"/>
              </a:xfrm>
            </p:grpSpPr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BD4FA743-0568-71BF-EDF5-01290D633DC9}"/>
                    </a:ext>
                  </a:extLst>
                </p:cNvPr>
                <p:cNvSpPr txBox="1"/>
                <p:nvPr/>
              </p:nvSpPr>
              <p:spPr>
                <a:xfrm>
                  <a:off x="704088" y="1911096"/>
                  <a:ext cx="3272077" cy="397593"/>
                </a:xfrm>
                <a:prstGeom prst="rect">
                  <a:avLst/>
                </a:prstGeom>
                <a:solidFill>
                  <a:srgbClr val="BE171F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 err="1"/>
                    <a:t>Zin</a:t>
                  </a:r>
                  <a:endParaRPr lang="fr-FR" sz="1600"/>
                </a:p>
              </p:txBody>
            </p:sp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34739326-AE34-59E8-F6FF-ED4240D92E15}"/>
                    </a:ext>
                  </a:extLst>
                </p:cNvPr>
                <p:cNvSpPr txBox="1"/>
                <p:nvPr/>
              </p:nvSpPr>
              <p:spPr>
                <a:xfrm>
                  <a:off x="704088" y="2283902"/>
                  <a:ext cx="3272077" cy="20668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2725693F-9BC0-97EE-A399-13FAF016313F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64" y="5098130"/>
                    <a:ext cx="3545478" cy="84468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fr-F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F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rad>
                          <m:r>
                            <a:rPr lang="fr-F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=39.35</m:t>
                          </m:r>
                          <m:r>
                            <m:rPr>
                              <m:sty m:val="p"/>
                            </m:rPr>
                            <a:rPr lang="fr-F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fr-FR" sz="1200">
                      <a:solidFill>
                        <a:schemeClr val="tx1"/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=−17</m:t>
                          </m:r>
                          <m:r>
                            <a:rPr lang="fr-F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oMath>
                      </m:oMathPara>
                    </a14:m>
                    <a:endParaRPr lang="fr-FR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2725693F-9BC0-97EE-A399-13FAF01631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4" y="5098130"/>
                    <a:ext cx="3545478" cy="8446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DA94476A-27AD-8CC8-69CD-9F1935A6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7" t="27597" r="58343" b="48870"/>
            <a:stretch>
              <a:fillRect/>
            </a:stretch>
          </p:blipFill>
          <p:spPr bwMode="auto">
            <a:xfrm>
              <a:off x="869966" y="4430697"/>
              <a:ext cx="1981200" cy="162715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EE566357-1C66-C319-96E2-790DB12AC766}"/>
              </a:ext>
            </a:extLst>
          </p:cNvPr>
          <p:cNvGrpSpPr/>
          <p:nvPr/>
        </p:nvGrpSpPr>
        <p:grpSpPr>
          <a:xfrm>
            <a:off x="4517977" y="3630252"/>
            <a:ext cx="3198505" cy="2682110"/>
            <a:chOff x="4496747" y="3946750"/>
            <a:chExt cx="3198505" cy="268211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2D2B11FF-0F0D-B7F3-4740-D11B24FD44D4}"/>
                </a:ext>
              </a:extLst>
            </p:cNvPr>
            <p:cNvGrpSpPr/>
            <p:nvPr/>
          </p:nvGrpSpPr>
          <p:grpSpPr>
            <a:xfrm>
              <a:off x="4496747" y="3946750"/>
              <a:ext cx="3198505" cy="2682110"/>
              <a:chOff x="283464" y="2412828"/>
              <a:chExt cx="3547872" cy="3470435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AEACF03C-0B6C-8369-964E-56DFE4BBD124}"/>
                  </a:ext>
                </a:extLst>
              </p:cNvPr>
              <p:cNvGrpSpPr/>
              <p:nvPr/>
            </p:nvGrpSpPr>
            <p:grpSpPr>
              <a:xfrm>
                <a:off x="283464" y="2412828"/>
                <a:ext cx="3547872" cy="2688019"/>
                <a:chOff x="704088" y="1911096"/>
                <a:chExt cx="3272077" cy="2439700"/>
              </a:xfrm>
            </p:grpSpPr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B62A49E4-1772-77C6-9461-6857B4AA15E6}"/>
                    </a:ext>
                  </a:extLst>
                </p:cNvPr>
                <p:cNvSpPr txBox="1"/>
                <p:nvPr/>
              </p:nvSpPr>
              <p:spPr>
                <a:xfrm>
                  <a:off x="704088" y="1911096"/>
                  <a:ext cx="3272077" cy="397593"/>
                </a:xfrm>
                <a:prstGeom prst="rect">
                  <a:avLst/>
                </a:prstGeom>
                <a:solidFill>
                  <a:srgbClr val="BE171F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 err="1"/>
                    <a:t>Zout</a:t>
                  </a:r>
                  <a:endParaRPr lang="fr-FR" sz="1600"/>
                </a:p>
              </p:txBody>
            </p: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7D524423-1B65-DF3D-9CBD-4BF0B8EF0D01}"/>
                    </a:ext>
                  </a:extLst>
                </p:cNvPr>
                <p:cNvSpPr txBox="1"/>
                <p:nvPr/>
              </p:nvSpPr>
              <p:spPr>
                <a:xfrm>
                  <a:off x="704088" y="2283902"/>
                  <a:ext cx="3272077" cy="20668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ZoneTexte 23">
                    <a:extLst>
                      <a:ext uri="{FF2B5EF4-FFF2-40B4-BE49-F238E27FC236}">
                        <a16:creationId xmlns:a16="http://schemas.microsoft.com/office/drawing/2014/main" id="{C6C087DD-9A9E-C708-ADD8-7EE719B5F51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60" y="5099066"/>
                    <a:ext cx="3545478" cy="78419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fr-FR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fr-FR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fr-FR" sz="11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²+</m:t>
                              </m:r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fr-F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rad>
                          <m:r>
                            <a:rPr lang="fr-FR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=59.64</m:t>
                          </m:r>
                          <m:r>
                            <m:rPr>
                              <m:sty m:val="p"/>
                            </m:rPr>
                            <a:rPr lang="fr-FR" sz="1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fr-FR" sz="1100">
                      <a:solidFill>
                        <a:schemeClr val="tx1"/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fr-F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=−18</m:t>
                          </m:r>
                          <m:r>
                            <a:rPr lang="fr-F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oMath>
                      </m:oMathPara>
                    </a14:m>
                    <a:endParaRPr lang="fr-FR" sz="11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ZoneTexte 23">
                    <a:extLst>
                      <a:ext uri="{FF2B5EF4-FFF2-40B4-BE49-F238E27FC236}">
                        <a16:creationId xmlns:a16="http://schemas.microsoft.com/office/drawing/2014/main" id="{C6C087DD-9A9E-C708-ADD8-7EE719B5F5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660" y="5099066"/>
                    <a:ext cx="3545478" cy="7841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04738D1A-D376-0D5E-0F99-E88A23534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3" t="26123" r="31498" b="49594"/>
            <a:stretch>
              <a:fillRect/>
            </a:stretch>
          </p:blipFill>
          <p:spPr bwMode="auto">
            <a:xfrm>
              <a:off x="5203684" y="4405186"/>
              <a:ext cx="1782471" cy="141468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8E8FC16F-C180-4F94-845B-AC1A4AA9330D}"/>
              </a:ext>
            </a:extLst>
          </p:cNvPr>
          <p:cNvGrpSpPr/>
          <p:nvPr/>
        </p:nvGrpSpPr>
        <p:grpSpPr>
          <a:xfrm>
            <a:off x="678580" y="835456"/>
            <a:ext cx="3198507" cy="2356315"/>
            <a:chOff x="384823" y="890320"/>
            <a:chExt cx="3831469" cy="2483329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6FCDED16-34CF-DDF4-DD8D-ABE14B3D5730}"/>
                </a:ext>
              </a:extLst>
            </p:cNvPr>
            <p:cNvGrpSpPr/>
            <p:nvPr/>
          </p:nvGrpSpPr>
          <p:grpSpPr>
            <a:xfrm>
              <a:off x="384823" y="890320"/>
              <a:ext cx="3831469" cy="2483329"/>
              <a:chOff x="283464" y="2412828"/>
              <a:chExt cx="3547872" cy="3213227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CF5B55A6-962B-CE55-7611-C5CF73EB3EBD}"/>
                  </a:ext>
                </a:extLst>
              </p:cNvPr>
              <p:cNvGrpSpPr/>
              <p:nvPr/>
            </p:nvGrpSpPr>
            <p:grpSpPr>
              <a:xfrm>
                <a:off x="283464" y="2412828"/>
                <a:ext cx="3547872" cy="2688019"/>
                <a:chOff x="704088" y="1911096"/>
                <a:chExt cx="3272077" cy="2439700"/>
              </a:xfrm>
            </p:grpSpPr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93F4F76F-9CBF-0AC4-C7F5-1E4E33C2083F}"/>
                    </a:ext>
                  </a:extLst>
                </p:cNvPr>
                <p:cNvSpPr txBox="1"/>
                <p:nvPr/>
              </p:nvSpPr>
              <p:spPr>
                <a:xfrm>
                  <a:off x="704088" y="1911096"/>
                  <a:ext cx="3272077" cy="382521"/>
                </a:xfrm>
                <a:prstGeom prst="rect">
                  <a:avLst/>
                </a:prstGeom>
                <a:solidFill>
                  <a:srgbClr val="BE171F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600"/>
                    <a:t>Gain</a:t>
                  </a:r>
                </a:p>
              </p:txBody>
            </p: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9D4695B1-0CC9-AE56-0B92-9BDC529F249B}"/>
                    </a:ext>
                  </a:extLst>
                </p:cNvPr>
                <p:cNvSpPr txBox="1"/>
                <p:nvPr/>
              </p:nvSpPr>
              <p:spPr>
                <a:xfrm>
                  <a:off x="704088" y="2283902"/>
                  <a:ext cx="3272077" cy="20668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ZoneTexte 6">
                    <a:extLst>
                      <a:ext uri="{FF2B5EF4-FFF2-40B4-BE49-F238E27FC236}">
                        <a16:creationId xmlns:a16="http://schemas.microsoft.com/office/drawing/2014/main" id="{375A94B7-448E-0D68-A56E-77959D6DAC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64" y="5096149"/>
                    <a:ext cx="3545478" cy="52990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fr-F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=20∗</m:t>
                          </m:r>
                          <m:func>
                            <m:funcPr>
                              <m:ctrlPr>
                                <a:rPr lang="fr-F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fr-FR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fr-FR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fr-FR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9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9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9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9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9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9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9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sz="9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fr-F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=19.6</m:t>
                              </m:r>
                              <m:r>
                                <a:rPr lang="fr-F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</m:e>
                          </m:func>
                        </m:oMath>
                      </m:oMathPara>
                    </a14:m>
                    <a:endParaRPr lang="fr-FR" sz="105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ZoneTexte 6">
                    <a:extLst>
                      <a:ext uri="{FF2B5EF4-FFF2-40B4-BE49-F238E27FC236}">
                        <a16:creationId xmlns:a16="http://schemas.microsoft.com/office/drawing/2014/main" id="{375A94B7-448E-0D68-A56E-77959D6DAC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4" y="5096149"/>
                    <a:ext cx="3545478" cy="52990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DAF52C25-4B1D-31AD-96D8-3B97A14E4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97" t="31342" r="24399" b="38800"/>
            <a:stretch>
              <a:fillRect/>
            </a:stretch>
          </p:blipFill>
          <p:spPr bwMode="auto">
            <a:xfrm>
              <a:off x="2482027" y="1302846"/>
              <a:ext cx="1725295" cy="154813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EA8AE1EC-A682-01A0-2F0D-A9B0B392D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35" t="1727" r="24761" b="74671"/>
            <a:stretch>
              <a:fillRect/>
            </a:stretch>
          </p:blipFill>
          <p:spPr bwMode="auto">
            <a:xfrm>
              <a:off x="527103" y="1384810"/>
              <a:ext cx="1981835" cy="14058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2" name="ZoneTexte 81">
            <a:extLst>
              <a:ext uri="{FF2B5EF4-FFF2-40B4-BE49-F238E27FC236}">
                <a16:creationId xmlns:a16="http://schemas.microsoft.com/office/drawing/2014/main" id="{7B65FC80-1D80-FA70-8AD6-349112EF6D0A}"/>
              </a:ext>
            </a:extLst>
          </p:cNvPr>
          <p:cNvSpPr txBox="1"/>
          <p:nvPr/>
        </p:nvSpPr>
        <p:spPr>
          <a:xfrm>
            <a:off x="4517977" y="3237185"/>
            <a:ext cx="31963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Consommation </a:t>
            </a:r>
            <a:r>
              <a:rPr lang="fr-FR" b="1" err="1">
                <a:solidFill>
                  <a:schemeClr val="tx1"/>
                </a:solidFill>
              </a:rPr>
              <a:t>Ip</a:t>
            </a:r>
            <a:r>
              <a:rPr lang="fr-FR" b="1">
                <a:solidFill>
                  <a:schemeClr val="tx1"/>
                </a:solidFill>
              </a:rPr>
              <a:t> = 4,49mA</a:t>
            </a:r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71CE62C0-A73C-37A8-3D2C-422887EE1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2589" y="2831553"/>
            <a:ext cx="335292" cy="335292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42F496D8-569E-F522-5DF7-A9A9B9443B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6147" y="5917324"/>
            <a:ext cx="399023" cy="399023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AD0A50D-80BB-0AD2-8606-03169F1E25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5478" y="3251139"/>
            <a:ext cx="338553" cy="338553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5A4CB71B-22FD-D863-CFA4-89A7F96716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3457" y="5894208"/>
            <a:ext cx="335292" cy="335292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9AE5798B-B87E-1F51-2AF2-F9662BD71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8739" y="2865883"/>
            <a:ext cx="335292" cy="33529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E9C79A1A-575B-6EFD-54D9-B015747260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5738" y="5938340"/>
            <a:ext cx="335292" cy="335292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4CCF01C0-4E6F-C527-B939-0757734BD4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9320" y="2833831"/>
            <a:ext cx="399023" cy="3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8C609-A0EB-4F16-58D3-12BFFBD3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Police, ligne&#10;&#10;Le contenu généré par l’IA peut être incorrect.">
            <a:extLst>
              <a:ext uri="{FF2B5EF4-FFF2-40B4-BE49-F238E27FC236}">
                <a16:creationId xmlns:a16="http://schemas.microsoft.com/office/drawing/2014/main" id="{C1EC20E2-84C7-17A7-0734-870A2279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943" y="1499959"/>
            <a:ext cx="5961254" cy="412283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44FE3919-3868-7F5C-0BCB-0DFBBFF8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Mixer 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Principe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CA8FA4-39DE-07AA-BBC4-BFD54150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387"/>
            <a:ext cx="5262591" cy="13260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fr-FR" sz="2000">
                <a:ea typeface="+mn-lt"/>
                <a:cs typeface="+mn-lt"/>
              </a:rPr>
              <a:t> Mélange deux signaux (RF et LO);</a:t>
            </a:r>
            <a:endParaRPr lang="fr-FR" sz="20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fr-FR" sz="2000">
                <a:ea typeface="+mn-lt"/>
                <a:cs typeface="+mn-lt"/>
              </a:rPr>
              <a:t>Génère des composantes : RF ± LO;</a:t>
            </a:r>
          </a:p>
          <a:p>
            <a:pPr>
              <a:buFont typeface="Arial"/>
              <a:buChar char="•"/>
            </a:pPr>
            <a:r>
              <a:rPr lang="fr-FR" sz="2000">
                <a:ea typeface="+mn-lt"/>
                <a:cs typeface="+mn-lt"/>
              </a:rPr>
              <a:t>Type: actif (Cellule Gilbert) .</a:t>
            </a:r>
            <a:endParaRPr lang="fr-FR" sz="2000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4BB4C-1CF2-4106-8120-996D71E1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073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315B-DE07-8C4E-41DC-318038C9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D48E5DF-D84C-6BBE-8841-41DDAF2A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Mixer </a:t>
            </a:r>
            <a:br>
              <a:rPr lang="fr-FR"/>
            </a:br>
            <a:r>
              <a:rPr lang="fr-FR"/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A67C35-98F5-52A2-4B7B-18A70B74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38</a:t>
            </a:fld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FB417A4B-5B69-E327-4559-934C45BFD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60845"/>
              </p:ext>
            </p:extLst>
          </p:nvPr>
        </p:nvGraphicFramePr>
        <p:xfrm>
          <a:off x="4554467" y="1945033"/>
          <a:ext cx="2769442" cy="20116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43384">
                  <a:extLst>
                    <a:ext uri="{9D8B030D-6E8A-4147-A177-3AD203B41FA5}">
                      <a16:colId xmlns:a16="http://schemas.microsoft.com/office/drawing/2014/main" val="2725138106"/>
                    </a:ext>
                  </a:extLst>
                </a:gridCol>
                <a:gridCol w="1326058">
                  <a:extLst>
                    <a:ext uri="{9D8B030D-6E8A-4147-A177-3AD203B41FA5}">
                      <a16:colId xmlns:a16="http://schemas.microsoft.com/office/drawing/2014/main" val="2425735459"/>
                    </a:ext>
                  </a:extLst>
                </a:gridCol>
              </a:tblGrid>
              <a:tr h="273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FRF(GHz)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>
                          <a:effectLst/>
                        </a:rPr>
                        <a:t>2,45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748033"/>
                  </a:ext>
                </a:extLst>
              </a:tr>
              <a:tr h="273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FOL(GHz)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2,44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880324"/>
                  </a:ext>
                </a:extLst>
              </a:tr>
              <a:tr h="273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VOL(V)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959657"/>
                  </a:ext>
                </a:extLst>
              </a:tr>
              <a:tr h="273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VDD(V)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1,2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199096"/>
                  </a:ext>
                </a:extLst>
              </a:tr>
              <a:tr h="273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VRF(V)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0,4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772479"/>
                  </a:ext>
                </a:extLst>
              </a:tr>
              <a:tr h="273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RL(Ohms)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46207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329D9E6-DA3E-8C6D-C623-63AB6994C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5683"/>
              </p:ext>
            </p:extLst>
          </p:nvPr>
        </p:nvGraphicFramePr>
        <p:xfrm>
          <a:off x="4105700" y="4287671"/>
          <a:ext cx="3967147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21868">
                  <a:extLst>
                    <a:ext uri="{9D8B030D-6E8A-4147-A177-3AD203B41FA5}">
                      <a16:colId xmlns:a16="http://schemas.microsoft.com/office/drawing/2014/main" val="3895079845"/>
                    </a:ext>
                  </a:extLst>
                </a:gridCol>
                <a:gridCol w="1445279">
                  <a:extLst>
                    <a:ext uri="{9D8B030D-6E8A-4147-A177-3AD203B41FA5}">
                      <a16:colId xmlns:a16="http://schemas.microsoft.com/office/drawing/2014/main" val="4019192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L(µm)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0,13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16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W(N1,N2) (µm)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853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W(N3,N4,N5,N6) (µm)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9183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>
                          <a:effectLst/>
                        </a:rPr>
                        <a:t>vgsRF(V)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800"/>
                        <a:t>0,8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7040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>
                          <a:effectLst/>
                        </a:rPr>
                        <a:t>vgsOL(V)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800"/>
                        <a:t>0,8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918794"/>
                  </a:ext>
                </a:extLst>
              </a:tr>
            </a:tbl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7EFEF5BB-2260-DE17-480F-B4D983BE27D7}"/>
              </a:ext>
            </a:extLst>
          </p:cNvPr>
          <p:cNvGrpSpPr/>
          <p:nvPr/>
        </p:nvGrpSpPr>
        <p:grpSpPr>
          <a:xfrm>
            <a:off x="834611" y="1752646"/>
            <a:ext cx="2969172" cy="383108"/>
            <a:chOff x="698133" y="3915093"/>
            <a:chExt cx="2969172" cy="383108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51B9D94-7823-E43D-39D1-B5244EDE87C4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Données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3096ACA8-5F03-F7F6-EE18-00964D4B68A1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232E3B0-2902-90FB-0C3C-0A63DA45AE5C}"/>
              </a:ext>
            </a:extLst>
          </p:cNvPr>
          <p:cNvGrpSpPr/>
          <p:nvPr/>
        </p:nvGrpSpPr>
        <p:grpSpPr>
          <a:xfrm>
            <a:off x="834610" y="4095511"/>
            <a:ext cx="2969172" cy="383108"/>
            <a:chOff x="698133" y="3915093"/>
            <a:chExt cx="2969172" cy="383108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DCB5D4C-E59B-F2E8-9307-92647147402B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Dimensionnement</a:t>
              </a:r>
              <a:endParaRPr lang="fr-FR" err="1"/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81C79DC4-080E-CD38-7D8F-0F456C1421C2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21479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B5D95-D5C1-8A7F-C68D-CA068FC0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BEFE74E-A328-4AC9-EA28-E73F1257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Mixer </a:t>
            </a:r>
            <a:br>
              <a:rPr lang="fr-FR"/>
            </a:br>
            <a:r>
              <a:rPr lang="fr-FR"/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EDD357-0418-2BB1-3A73-73488C52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39</a:t>
            </a:fld>
            <a:endParaRPr lang="fr-FR"/>
          </a:p>
        </p:txBody>
      </p:sp>
      <p:pic>
        <p:nvPicPr>
          <p:cNvPr id="2" name="Content Placeholder 1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E61F9326-1AD4-BC95-CA33-C24BFA87C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8055" y="1473058"/>
            <a:ext cx="6073024" cy="468115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9511C34-3183-83BF-75FF-D2EDC7F7B1F6}"/>
              </a:ext>
            </a:extLst>
          </p:cNvPr>
          <p:cNvSpPr txBox="1"/>
          <p:nvPr/>
        </p:nvSpPr>
        <p:spPr>
          <a:xfrm>
            <a:off x="515816" y="1957755"/>
            <a:ext cx="5064369" cy="41411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1900">
                <a:ea typeface="Calibri"/>
                <a:cs typeface="Calibri"/>
              </a:rPr>
              <a:t>Avec des composants idéaux </a:t>
            </a:r>
            <a:endParaRPr lang="en-US" sz="1900">
              <a:ea typeface="Calibri"/>
              <a:cs typeface="Calibri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Simulation DC : Point de fonctionnement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Comparaison des valeurs simulées avec les valeurs théoriques</a:t>
            </a:r>
            <a:endParaRPr lang="en-US" sz="1900">
              <a:ea typeface="Calibri"/>
              <a:cs typeface="Calibri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Ajout de miroir de courant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Estimation de la consommation </a:t>
            </a:r>
            <a:endParaRPr lang="en-US" sz="1900"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1900">
                <a:ea typeface="Calibri"/>
                <a:cs typeface="Calibri"/>
              </a:rPr>
              <a:t>Avec des composants réels 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Etude du gain </a:t>
            </a:r>
            <a:r>
              <a:rPr lang="fr-FR" sz="1900">
                <a:ea typeface="+mn-lt"/>
                <a:cs typeface="+mn-lt"/>
              </a:rPr>
              <a:t>Vs/Ve</a:t>
            </a:r>
            <a:r>
              <a:rPr lang="fr-FR" sz="1900">
                <a:ea typeface="Calibri"/>
                <a:cs typeface="Calibri"/>
              </a:rPr>
              <a:t> et linéarité</a:t>
            </a:r>
            <a:endParaRPr lang="en-US" sz="1900">
              <a:ea typeface="Calibri"/>
              <a:cs typeface="Calibri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Etude paramètres S en entrée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Simulation transitoire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Simulation FFT</a:t>
            </a:r>
          </a:p>
        </p:txBody>
      </p:sp>
    </p:spTree>
    <p:extLst>
      <p:ext uri="{BB962C8B-B14F-4D97-AF65-F5344CB8AC3E}">
        <p14:creationId xmlns:p14="http://schemas.microsoft.com/office/powerpoint/2010/main" val="332484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22D4A-EC18-97C8-F970-E6BF2D0D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C2D70A2-3695-B0DE-C92F-AB6AA691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6000"/>
              <a:t>Contexte du projet</a:t>
            </a:r>
            <a:br>
              <a:rPr lang="fr-FR" sz="6000"/>
            </a:br>
            <a:r>
              <a:rPr lang="fr-FR" sz="6000"/>
              <a:t>Conception récepteur ZigBee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66F239-EE6B-12FD-FE75-1DD63F0D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</a:t>
            </a:fld>
            <a:endParaRPr lang="fr-FR"/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78F9D2CC-4C08-F49C-CF46-1F3246D3A452}"/>
              </a:ext>
            </a:extLst>
          </p:cNvPr>
          <p:cNvGrpSpPr/>
          <p:nvPr/>
        </p:nvGrpSpPr>
        <p:grpSpPr>
          <a:xfrm>
            <a:off x="2031171" y="2160006"/>
            <a:ext cx="1387475" cy="1685755"/>
            <a:chOff x="2226657" y="2304985"/>
            <a:chExt cx="1387475" cy="16857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0B04C7-0D40-292C-F4B4-84C4BC29C5EF}"/>
                </a:ext>
              </a:extLst>
            </p:cNvPr>
            <p:cNvSpPr/>
            <p:nvPr/>
          </p:nvSpPr>
          <p:spPr>
            <a:xfrm>
              <a:off x="2376280" y="2304985"/>
              <a:ext cx="936104" cy="1685755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fr-FR"/>
                <a:t>Boitier</a:t>
              </a:r>
            </a:p>
            <a:p>
              <a:pPr>
                <a:defRPr/>
              </a:pPr>
              <a:r>
                <a:rPr lang="fr-FR"/>
                <a:t>Single</a:t>
              </a:r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F14A05D-9AFA-E284-CCC3-9EF52E511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6657" y="2906617"/>
              <a:ext cx="23018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0" name="Line 30">
              <a:extLst>
                <a:ext uri="{FF2B5EF4-FFF2-40B4-BE49-F238E27FC236}">
                  <a16:creationId xmlns:a16="http://schemas.microsoft.com/office/drawing/2014/main" id="{27FD2366-DD83-E1F2-DEE9-3398D7F83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9770" y="2920904"/>
              <a:ext cx="614362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2" name="AutoShape 121">
              <a:extLst>
                <a:ext uri="{FF2B5EF4-FFF2-40B4-BE49-F238E27FC236}">
                  <a16:creationId xmlns:a16="http://schemas.microsoft.com/office/drawing/2014/main" id="{98F6EA14-1071-D07E-B52E-407E248CDF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99695" y="2674841"/>
              <a:ext cx="636588" cy="49371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BA6F1BC5-9AB9-FFE5-0D94-5C6F3A2A5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5882" y="2714529"/>
              <a:ext cx="6334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fr-FR"/>
              </a:defPPr>
              <a:lvl1pPr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800" i="1">
                  <a:latin typeface="Arial" panose="020B0604020202020204" pitchFamily="34" charset="0"/>
                </a:rPr>
                <a:t>LNA</a:t>
              </a:r>
              <a:endParaRPr lang="fr-FR" altLang="fr-FR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E21CDF7-FE4B-7C7B-85E8-BDDFD84CE7D7}"/>
              </a:ext>
            </a:extLst>
          </p:cNvPr>
          <p:cNvGrpSpPr/>
          <p:nvPr/>
        </p:nvGrpSpPr>
        <p:grpSpPr>
          <a:xfrm>
            <a:off x="3592345" y="4094700"/>
            <a:ext cx="2828835" cy="2020603"/>
            <a:chOff x="7240694" y="4158936"/>
            <a:chExt cx="2828835" cy="20206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08F266-11CE-9BD4-56AF-C05900245233}"/>
                </a:ext>
              </a:extLst>
            </p:cNvPr>
            <p:cNvSpPr/>
            <p:nvPr/>
          </p:nvSpPr>
          <p:spPr>
            <a:xfrm>
              <a:off x="7383698" y="4158936"/>
              <a:ext cx="2516545" cy="202060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fr-FR"/>
                <a:t>Boitier – Diff - PLL</a:t>
              </a:r>
            </a:p>
          </p:txBody>
        </p: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AF31C4DF-5C44-F312-4114-A864FB6104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9831" y="5622101"/>
              <a:ext cx="22383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A16BAD48-34E6-3B61-D1AD-1026DC9E14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8806" y="5623688"/>
              <a:ext cx="774700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8" name="Line 52">
              <a:extLst>
                <a:ext uri="{FF2B5EF4-FFF2-40B4-BE49-F238E27FC236}">
                  <a16:creationId xmlns:a16="http://schemas.microsoft.com/office/drawing/2014/main" id="{704AEDA3-3891-BF9C-0C42-818C41540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5069" y="5191888"/>
              <a:ext cx="0" cy="43180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9" name="Line 23">
              <a:extLst>
                <a:ext uri="{FF2B5EF4-FFF2-40B4-BE49-F238E27FC236}">
                  <a16:creationId xmlns:a16="http://schemas.microsoft.com/office/drawing/2014/main" id="{E644EA76-858E-22A6-40B1-EA8220FE4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10831" y="4969638"/>
              <a:ext cx="45869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0" name="Line 52">
              <a:extLst>
                <a:ext uri="{FF2B5EF4-FFF2-40B4-BE49-F238E27FC236}">
                  <a16:creationId xmlns:a16="http://schemas.microsoft.com/office/drawing/2014/main" id="{CB9EA081-60E3-66E1-AB4E-CFDC7C627B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40694" y="5006151"/>
              <a:ext cx="525462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C531A55C-9810-1BE9-769E-C884DEB4D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64293" y="4808960"/>
              <a:ext cx="333375" cy="338138"/>
              <a:chOff x="7123436" y="5389531"/>
              <a:chExt cx="333375" cy="338138"/>
            </a:xfrm>
            <a:solidFill>
              <a:schemeClr val="bg1"/>
            </a:solidFill>
          </p:grpSpPr>
          <p:sp>
            <p:nvSpPr>
              <p:cNvPr id="96" name="Oval 42">
                <a:extLst>
                  <a:ext uri="{FF2B5EF4-FFF2-40B4-BE49-F238E27FC236}">
                    <a16:creationId xmlns:a16="http://schemas.microsoft.com/office/drawing/2014/main" id="{C6907B3B-E419-35B3-C353-DDE7C2312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48512">
                <a:off x="7123436" y="5389531"/>
                <a:ext cx="333375" cy="338138"/>
              </a:xfrm>
              <a:prstGeom prst="ellips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6pPr>
                <a:lvl7pPr marL="29718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7pPr>
                <a:lvl8pPr marL="34290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8pPr>
                <a:lvl9pPr marL="38862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altLang="fr-FR" noProof="1">
                  <a:cs typeface="+mn-cs"/>
                </a:endParaRPr>
              </a:p>
            </p:txBody>
          </p:sp>
          <p:grpSp>
            <p:nvGrpSpPr>
              <p:cNvPr id="97" name="Group 43">
                <a:extLst>
                  <a:ext uri="{FF2B5EF4-FFF2-40B4-BE49-F238E27FC236}">
                    <a16:creationId xmlns:a16="http://schemas.microsoft.com/office/drawing/2014/main" id="{8C3C1322-6BA6-B161-9D57-4B32F1ADA6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6430" y="5489544"/>
                <a:ext cx="215901" cy="128587"/>
                <a:chOff x="7178998" y="5489544"/>
                <a:chExt cx="125" cy="143"/>
              </a:xfrm>
              <a:grpFill/>
            </p:grpSpPr>
            <p:sp>
              <p:nvSpPr>
                <p:cNvPr id="98" name="Freeform 44">
                  <a:extLst>
                    <a:ext uri="{FF2B5EF4-FFF2-40B4-BE49-F238E27FC236}">
                      <a16:creationId xmlns:a16="http://schemas.microsoft.com/office/drawing/2014/main" id="{7E9D19A3-52B7-7C4C-2857-27985571A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8998" y="5489544"/>
                  <a:ext cx="63" cy="76"/>
                </a:xfrm>
                <a:custGeom>
                  <a:avLst/>
                  <a:gdLst>
                    <a:gd name="T0" fmla="*/ 0 w 63"/>
                    <a:gd name="T1" fmla="*/ 71 h 76"/>
                    <a:gd name="T2" fmla="*/ 36 w 63"/>
                    <a:gd name="T3" fmla="*/ 1 h 76"/>
                    <a:gd name="T4" fmla="*/ 63 w 63"/>
                    <a:gd name="T5" fmla="*/ 76 h 76"/>
                    <a:gd name="T6" fmla="*/ 0 60000 65536"/>
                    <a:gd name="T7" fmla="*/ 0 60000 65536"/>
                    <a:gd name="T8" fmla="*/ 0 60000 65536"/>
                    <a:gd name="T9" fmla="*/ 0 w 63"/>
                    <a:gd name="T10" fmla="*/ 0 h 76"/>
                    <a:gd name="T11" fmla="*/ 63 w 63"/>
                    <a:gd name="T12" fmla="*/ 76 h 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3" h="76">
                      <a:moveTo>
                        <a:pt x="0" y="71"/>
                      </a:moveTo>
                      <a:cubicBezTo>
                        <a:pt x="13" y="35"/>
                        <a:pt x="26" y="0"/>
                        <a:pt x="36" y="1"/>
                      </a:cubicBezTo>
                      <a:cubicBezTo>
                        <a:pt x="46" y="2"/>
                        <a:pt x="59" y="64"/>
                        <a:pt x="63" y="76"/>
                      </a:cubicBezTo>
                    </a:path>
                  </a:pathLst>
                </a:custGeom>
                <a:grp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noProof="1">
                    <a:latin typeface="+mn-lt"/>
                    <a:cs typeface="+mn-cs"/>
                  </a:endParaRPr>
                </a:p>
              </p:txBody>
            </p:sp>
            <p:sp>
              <p:nvSpPr>
                <p:cNvPr id="99" name="Freeform 45">
                  <a:extLst>
                    <a:ext uri="{FF2B5EF4-FFF2-40B4-BE49-F238E27FC236}">
                      <a16:creationId xmlns:a16="http://schemas.microsoft.com/office/drawing/2014/main" id="{7F64B5B6-22DF-8DF8-7277-C49B84F91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179060" y="5489611"/>
                  <a:ext cx="63" cy="76"/>
                </a:xfrm>
                <a:custGeom>
                  <a:avLst/>
                  <a:gdLst>
                    <a:gd name="T0" fmla="*/ 0 w 63"/>
                    <a:gd name="T1" fmla="*/ 71 h 76"/>
                    <a:gd name="T2" fmla="*/ 36 w 63"/>
                    <a:gd name="T3" fmla="*/ 1 h 76"/>
                    <a:gd name="T4" fmla="*/ 63 w 63"/>
                    <a:gd name="T5" fmla="*/ 76 h 76"/>
                    <a:gd name="T6" fmla="*/ 0 60000 65536"/>
                    <a:gd name="T7" fmla="*/ 0 60000 65536"/>
                    <a:gd name="T8" fmla="*/ 0 60000 65536"/>
                    <a:gd name="T9" fmla="*/ 0 w 63"/>
                    <a:gd name="T10" fmla="*/ 0 h 76"/>
                    <a:gd name="T11" fmla="*/ 63 w 63"/>
                    <a:gd name="T12" fmla="*/ 76 h 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3" h="76">
                      <a:moveTo>
                        <a:pt x="0" y="71"/>
                      </a:moveTo>
                      <a:cubicBezTo>
                        <a:pt x="13" y="35"/>
                        <a:pt x="26" y="0"/>
                        <a:pt x="36" y="1"/>
                      </a:cubicBezTo>
                      <a:cubicBezTo>
                        <a:pt x="46" y="2"/>
                        <a:pt x="59" y="64"/>
                        <a:pt x="63" y="76"/>
                      </a:cubicBezTo>
                    </a:path>
                  </a:pathLst>
                </a:custGeom>
                <a:grpFill/>
                <a:ln w="12699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noProof="1">
                    <a:latin typeface="+mn-lt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2D6311-FB33-2DBA-25DA-B44BD22073CB}"/>
                </a:ext>
              </a:extLst>
            </p:cNvPr>
            <p:cNvSpPr/>
            <p:nvPr/>
          </p:nvSpPr>
          <p:spPr>
            <a:xfrm>
              <a:off x="8440844" y="4815651"/>
              <a:ext cx="512762" cy="3825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1375F570-1F2A-ED0B-3252-B8F16C77B4CC}"/>
                </a:ext>
              </a:extLst>
            </p:cNvPr>
            <p:cNvCxnSpPr/>
            <p:nvPr/>
          </p:nvCxnSpPr>
          <p:spPr>
            <a:xfrm>
              <a:off x="8485294" y="4893438"/>
              <a:ext cx="212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810A492D-7F4A-D660-7350-340E4863DAF2}"/>
                </a:ext>
              </a:extLst>
            </p:cNvPr>
            <p:cNvCxnSpPr/>
            <p:nvPr/>
          </p:nvCxnSpPr>
          <p:spPr>
            <a:xfrm>
              <a:off x="8690081" y="4883913"/>
              <a:ext cx="111125" cy="190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39E806-DB46-28A2-2D15-2D77C0DBC8AD}"/>
                </a:ext>
              </a:extLst>
            </p:cNvPr>
            <p:cNvSpPr/>
            <p:nvPr/>
          </p:nvSpPr>
          <p:spPr>
            <a:xfrm>
              <a:off x="7740842" y="4810888"/>
              <a:ext cx="465052" cy="3627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FR">
                  <a:solidFill>
                    <a:schemeClr val="tx1"/>
                  </a:solidFill>
                </a:rPr>
                <a:t>CP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ABDEEE-3F2E-B33B-C391-B6F24461BA68}"/>
                </a:ext>
              </a:extLst>
            </p:cNvPr>
            <p:cNvSpPr/>
            <p:nvPr/>
          </p:nvSpPr>
          <p:spPr>
            <a:xfrm>
              <a:off x="8129694" y="5401438"/>
              <a:ext cx="511175" cy="3730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FR">
                  <a:solidFill>
                    <a:schemeClr val="tx1"/>
                  </a:solidFill>
                </a:rPr>
                <a:t>÷N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5F1A74F5-2EA6-CFE9-B6DC-2123241B34D6}"/>
                </a:ext>
              </a:extLst>
            </p:cNvPr>
            <p:cNvCxnSpPr/>
            <p:nvPr/>
          </p:nvCxnSpPr>
          <p:spPr>
            <a:xfrm flipH="1" flipV="1">
              <a:off x="9423506" y="5179188"/>
              <a:ext cx="3175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Line 52">
              <a:extLst>
                <a:ext uri="{FF2B5EF4-FFF2-40B4-BE49-F238E27FC236}">
                  <a16:creationId xmlns:a16="http://schemas.microsoft.com/office/drawing/2014/main" id="{9C63269E-DBD4-AC70-407E-8E811AEF64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05894" y="5002976"/>
              <a:ext cx="234950" cy="3175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9" name="Line 52">
              <a:extLst>
                <a:ext uri="{FF2B5EF4-FFF2-40B4-BE49-F238E27FC236}">
                  <a16:creationId xmlns:a16="http://schemas.microsoft.com/office/drawing/2014/main" id="{646FD4D7-C74D-7B85-2962-34B94310C0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3606" y="4998213"/>
              <a:ext cx="319088" cy="635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5910A57-5272-2D5B-52C7-0EF795D1553C}"/>
              </a:ext>
            </a:extLst>
          </p:cNvPr>
          <p:cNvGrpSpPr/>
          <p:nvPr/>
        </p:nvGrpSpPr>
        <p:grpSpPr>
          <a:xfrm>
            <a:off x="6421932" y="2063048"/>
            <a:ext cx="2881420" cy="2173696"/>
            <a:chOff x="3880461" y="1834056"/>
            <a:chExt cx="2881420" cy="2173696"/>
          </a:xfrm>
        </p:grpSpPr>
        <p:sp>
          <p:nvSpPr>
            <p:cNvPr id="30" name="ZoneTexte 56">
              <a:extLst>
                <a:ext uri="{FF2B5EF4-FFF2-40B4-BE49-F238E27FC236}">
                  <a16:creationId xmlns:a16="http://schemas.microsoft.com/office/drawing/2014/main" id="{ECA6FB1E-3A75-059D-1987-6824B4842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555" y="1902159"/>
              <a:ext cx="1003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200" b="1">
                  <a:latin typeface="Arial" panose="020B0604020202020204" pitchFamily="34" charset="0"/>
                </a:rPr>
                <a:t>Test Chip 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B08B16-E38F-0FE6-8EFB-D3DF22E95A40}"/>
                </a:ext>
              </a:extLst>
            </p:cNvPr>
            <p:cNvSpPr/>
            <p:nvPr/>
          </p:nvSpPr>
          <p:spPr>
            <a:xfrm>
              <a:off x="3999848" y="1834056"/>
              <a:ext cx="2762033" cy="2173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1F61FE-D019-7D39-3FB4-A9ECA4F39749}"/>
                </a:ext>
              </a:extLst>
            </p:cNvPr>
            <p:cNvSpPr/>
            <p:nvPr/>
          </p:nvSpPr>
          <p:spPr>
            <a:xfrm>
              <a:off x="4030206" y="2232359"/>
              <a:ext cx="962919" cy="1685755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fr-FR" err="1"/>
                <a:t>Diff</a:t>
              </a:r>
              <a:endParaRPr lang="fr-FR"/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844598BB-7E67-DE9C-D2EA-DC36F1112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0461" y="3148506"/>
              <a:ext cx="23018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34" name="Line 52">
              <a:extLst>
                <a:ext uri="{FF2B5EF4-FFF2-40B4-BE49-F238E27FC236}">
                  <a16:creationId xmlns:a16="http://schemas.microsoft.com/office/drawing/2014/main" id="{C6BDCD64-0BA2-955A-7BFB-D87B8BAE3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2936" y="3127869"/>
              <a:ext cx="360363" cy="1587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35" name="AutoShape 121">
              <a:extLst>
                <a:ext uri="{FF2B5EF4-FFF2-40B4-BE49-F238E27FC236}">
                  <a16:creationId xmlns:a16="http://schemas.microsoft.com/office/drawing/2014/main" id="{D26F14E3-111B-9C8A-E493-ACFDBC82DF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53499" y="2916731"/>
              <a:ext cx="636587" cy="49371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40C2CDB4-F3D7-1783-C98D-6A302B2A4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686" y="2956419"/>
              <a:ext cx="6334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fr-FR"/>
              </a:defPPr>
              <a:lvl1pPr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800" i="1">
                  <a:latin typeface="Arial" panose="020B0604020202020204" pitchFamily="34" charset="0"/>
                </a:rPr>
                <a:t>LNA</a:t>
              </a:r>
              <a:endParaRPr lang="fr-FR" altLang="fr-FR" sz="2400">
                <a:latin typeface="Arial" panose="020B0604020202020204" pitchFamily="34" charset="0"/>
              </a:endParaRPr>
            </a:p>
          </p:txBody>
        </p: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69646388-7425-E69F-9E94-3DCEC4C48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8486" y="3202481"/>
              <a:ext cx="384175" cy="11113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94DEC1C-84D6-1BAA-E145-69769D22FDBA}"/>
                </a:ext>
              </a:extLst>
            </p:cNvPr>
            <p:cNvSpPr/>
            <p:nvPr/>
          </p:nvSpPr>
          <p:spPr>
            <a:xfrm>
              <a:off x="5054860" y="2208273"/>
              <a:ext cx="1562584" cy="1719585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fr-FR"/>
                <a:t>		Actif</a:t>
              </a:r>
            </a:p>
          </p:txBody>
        </p:sp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F86BE7DE-5B9D-41D3-4359-42E8DB5CEA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51488">
              <a:off x="5362804" y="3250807"/>
              <a:ext cx="333375" cy="338137"/>
            </a:xfrm>
            <a:prstGeom prst="ellipse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Line 19">
              <a:extLst>
                <a:ext uri="{FF2B5EF4-FFF2-40B4-BE49-F238E27FC236}">
                  <a16:creationId xmlns:a16="http://schemas.microsoft.com/office/drawing/2014/main" id="{75F3C3AD-173A-FB19-F2A9-5DC612372F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51488">
              <a:off x="5440591" y="3271444"/>
              <a:ext cx="173038" cy="300038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41" name="Line 20">
              <a:extLst>
                <a:ext uri="{FF2B5EF4-FFF2-40B4-BE49-F238E27FC236}">
                  <a16:creationId xmlns:a16="http://schemas.microsoft.com/office/drawing/2014/main" id="{CA794939-9172-B26A-E83F-75EB5B6004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651488">
              <a:off x="5439797" y="3267476"/>
              <a:ext cx="174625" cy="296862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grpSp>
          <p:nvGrpSpPr>
            <p:cNvPr id="42" name="Group 26">
              <a:extLst>
                <a:ext uri="{FF2B5EF4-FFF2-40B4-BE49-F238E27FC236}">
                  <a16:creationId xmlns:a16="http://schemas.microsoft.com/office/drawing/2014/main" id="{4EC8A809-E958-8BD6-3F38-B1A7B8336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9707" y="2633058"/>
              <a:ext cx="334962" cy="338138"/>
              <a:chOff x="3228850" y="3213629"/>
              <a:chExt cx="211" cy="213"/>
            </a:xfrm>
            <a:solidFill>
              <a:schemeClr val="bg1"/>
            </a:solidFill>
          </p:grpSpPr>
          <p:sp>
            <p:nvSpPr>
              <p:cNvPr id="93" name="Oval 27">
                <a:extLst>
                  <a:ext uri="{FF2B5EF4-FFF2-40B4-BE49-F238E27FC236}">
                    <a16:creationId xmlns:a16="http://schemas.microsoft.com/office/drawing/2014/main" id="{197114A5-439A-510E-7822-EEC182D70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48512">
                <a:off x="3228850" y="3213629"/>
                <a:ext cx="211" cy="213"/>
              </a:xfrm>
              <a:prstGeom prst="ellips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6pPr>
                <a:lvl7pPr marL="29718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7pPr>
                <a:lvl8pPr marL="34290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8pPr>
                <a:lvl9pPr marL="38862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altLang="fr-FR">
                  <a:cs typeface="+mn-cs"/>
                </a:endParaRPr>
              </a:p>
            </p:txBody>
          </p:sp>
          <p:sp>
            <p:nvSpPr>
              <p:cNvPr id="94" name="Line 28">
                <a:extLst>
                  <a:ext uri="{FF2B5EF4-FFF2-40B4-BE49-F238E27FC236}">
                    <a16:creationId xmlns:a16="http://schemas.microsoft.com/office/drawing/2014/main" id="{A28E9EEF-EB1B-281E-7B38-57F1FC0C4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748512">
                <a:off x="3228900" y="3213642"/>
                <a:ext cx="108" cy="189"/>
              </a:xfrm>
              <a:prstGeom prst="lin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>
                  <a:latin typeface="+mn-lt"/>
                  <a:cs typeface="+mn-cs"/>
                </a:endParaRPr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6918EE00-4DE3-D81C-D441-02F7C1D29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651488">
                <a:off x="3228899" y="3213639"/>
                <a:ext cx="110" cy="188"/>
              </a:xfrm>
              <a:prstGeom prst="lin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>
                  <a:latin typeface="+mn-lt"/>
                  <a:cs typeface="+mn-cs"/>
                </a:endParaRPr>
              </a:p>
            </p:txBody>
          </p:sp>
        </p:grpSp>
        <p:sp>
          <p:nvSpPr>
            <p:cNvPr id="43" name="Line 54">
              <a:extLst>
                <a:ext uri="{FF2B5EF4-FFF2-40B4-BE49-F238E27FC236}">
                  <a16:creationId xmlns:a16="http://schemas.microsoft.com/office/drawing/2014/main" id="{AE92EF8A-85E6-9450-2700-D2D62261E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5744" y="2823215"/>
              <a:ext cx="0" cy="664584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44" name="Line 23">
              <a:extLst>
                <a:ext uri="{FF2B5EF4-FFF2-40B4-BE49-F238E27FC236}">
                  <a16:creationId xmlns:a16="http://schemas.microsoft.com/office/drawing/2014/main" id="{E8D461D4-24B0-768E-0DD2-D0FA6D0DF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5462" y="2295908"/>
              <a:ext cx="0" cy="342811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45" name="Line 23">
              <a:extLst>
                <a:ext uri="{FF2B5EF4-FFF2-40B4-BE49-F238E27FC236}">
                  <a16:creationId xmlns:a16="http://schemas.microsoft.com/office/drawing/2014/main" id="{E580DD45-F6E2-6794-3AA8-060459E42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82990" y="3586630"/>
              <a:ext cx="0" cy="259329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90A467-084A-157F-DAC5-15B7BD79DCB9}"/>
                </a:ext>
              </a:extLst>
            </p:cNvPr>
            <p:cNvSpPr/>
            <p:nvPr/>
          </p:nvSpPr>
          <p:spPr>
            <a:xfrm>
              <a:off x="5979938" y="2612109"/>
              <a:ext cx="423862" cy="3730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FR" sz="1100" err="1">
                  <a:solidFill>
                    <a:schemeClr val="tx1"/>
                  </a:solidFill>
                </a:rPr>
                <a:t>Buff</a:t>
              </a:r>
              <a:endParaRPr lang="fr-FR" sz="11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8E736A-AC06-DF80-CED2-FD3E0BB4654D}"/>
                </a:ext>
              </a:extLst>
            </p:cNvPr>
            <p:cNvSpPr/>
            <p:nvPr/>
          </p:nvSpPr>
          <p:spPr>
            <a:xfrm>
              <a:off x="5996571" y="3245059"/>
              <a:ext cx="423862" cy="3730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FR" sz="1100" err="1">
                  <a:solidFill>
                    <a:schemeClr val="tx1"/>
                  </a:solidFill>
                </a:rPr>
                <a:t>Buff</a:t>
              </a:r>
              <a:endParaRPr lang="fr-FR" sz="1100">
                <a:solidFill>
                  <a:schemeClr val="tx1"/>
                </a:solidFill>
              </a:endParaRPr>
            </a:p>
          </p:txBody>
        </p:sp>
        <p:sp>
          <p:nvSpPr>
            <p:cNvPr id="48" name="Line 23">
              <a:extLst>
                <a:ext uri="{FF2B5EF4-FFF2-40B4-BE49-F238E27FC236}">
                  <a16:creationId xmlns:a16="http://schemas.microsoft.com/office/drawing/2014/main" id="{B14176C8-31A6-A127-ACDA-E62BFC106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1099" y="2328065"/>
              <a:ext cx="0" cy="310653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49" name="Line 23">
              <a:extLst>
                <a:ext uri="{FF2B5EF4-FFF2-40B4-BE49-F238E27FC236}">
                  <a16:creationId xmlns:a16="http://schemas.microsoft.com/office/drawing/2014/main" id="{13E68CD6-57F6-0547-1065-664C255B6E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75462" y="3586630"/>
              <a:ext cx="0" cy="286311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0" name="Line 30">
              <a:extLst>
                <a:ext uri="{FF2B5EF4-FFF2-40B4-BE49-F238E27FC236}">
                  <a16:creationId xmlns:a16="http://schemas.microsoft.com/office/drawing/2014/main" id="{46AF4973-4DB8-8F7D-C211-64675BAFA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28424" y="2823215"/>
              <a:ext cx="244520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1" name="Line 30">
              <a:extLst>
                <a:ext uri="{FF2B5EF4-FFF2-40B4-BE49-F238E27FC236}">
                  <a16:creationId xmlns:a16="http://schemas.microsoft.com/office/drawing/2014/main" id="{5B18D853-8521-F66F-2EC0-7E2F3F603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6345" y="3495504"/>
              <a:ext cx="244520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9267D797-C496-DA71-5DA3-AA65C4E944BD}"/>
                </a:ext>
              </a:extLst>
            </p:cNvPr>
            <p:cNvCxnSpPr>
              <a:cxnSpLocks/>
            </p:cNvCxnSpPr>
            <p:nvPr/>
          </p:nvCxnSpPr>
          <p:spPr>
            <a:xfrm>
              <a:off x="5678644" y="2893272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3300DF3E-BFB3-2249-D4E6-98405CDE2068}"/>
                </a:ext>
              </a:extLst>
            </p:cNvPr>
            <p:cNvCxnSpPr>
              <a:cxnSpLocks/>
            </p:cNvCxnSpPr>
            <p:nvPr/>
          </p:nvCxnSpPr>
          <p:spPr>
            <a:xfrm>
              <a:off x="5699370" y="2740714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CCA5630E-9511-17DF-A2A3-16F88CD58FCF}"/>
                </a:ext>
              </a:extLst>
            </p:cNvPr>
            <p:cNvCxnSpPr>
              <a:cxnSpLocks/>
            </p:cNvCxnSpPr>
            <p:nvPr/>
          </p:nvCxnSpPr>
          <p:spPr>
            <a:xfrm>
              <a:off x="5690897" y="3413050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1DEE6DE8-8D9C-AE9A-1699-46944439825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644" y="3528619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46D218E3-7D47-500A-E3F7-E3B5FD358F52}"/>
                </a:ext>
              </a:extLst>
            </p:cNvPr>
            <p:cNvCxnSpPr>
              <a:cxnSpLocks/>
            </p:cNvCxnSpPr>
            <p:nvPr/>
          </p:nvCxnSpPr>
          <p:spPr>
            <a:xfrm>
              <a:off x="6420433" y="2808711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8E2EBC50-A204-F784-1D37-AB25C382D9BD}"/>
                </a:ext>
              </a:extLst>
            </p:cNvPr>
            <p:cNvCxnSpPr>
              <a:cxnSpLocks/>
            </p:cNvCxnSpPr>
            <p:nvPr/>
          </p:nvCxnSpPr>
          <p:spPr>
            <a:xfrm>
              <a:off x="6420432" y="3481000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471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35DFD-1C58-E755-D32A-8F3C2F9EA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AB3C59B-0DB3-7701-92E2-C05CFDED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Mixer </a:t>
            </a:r>
            <a:br>
              <a:rPr lang="fr-FR"/>
            </a:br>
            <a:r>
              <a:rPr lang="fr-FR"/>
              <a:t> 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F44D14-27E9-A104-0EFC-C5F99B3B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40</a:t>
            </a:fld>
            <a:endParaRPr lang="fr-FR"/>
          </a:p>
        </p:txBody>
      </p:sp>
      <p:pic>
        <p:nvPicPr>
          <p:cNvPr id="11" name="Content Placeholder 10" descr="Une image contenant texte, diagramme, ligne, nombre&#10;&#10;Le contenu généré par l’IA peut être incorrect.">
            <a:extLst>
              <a:ext uri="{FF2B5EF4-FFF2-40B4-BE49-F238E27FC236}">
                <a16:creationId xmlns:a16="http://schemas.microsoft.com/office/drawing/2014/main" id="{5DA1A02D-6D61-919A-7929-8BF52215B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3744" y="1962102"/>
            <a:ext cx="7951766" cy="3976025"/>
          </a:xfr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F26370-0446-038F-1E88-A72035AF1184}"/>
              </a:ext>
            </a:extLst>
          </p:cNvPr>
          <p:cNvSpPr txBox="1"/>
          <p:nvPr/>
        </p:nvSpPr>
        <p:spPr>
          <a:xfrm>
            <a:off x="425356" y="2063086"/>
            <a:ext cx="358481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pPr marL="228600" indent="-228600">
              <a:buFont typeface=""/>
              <a:buChar char="•"/>
            </a:pPr>
            <a:r>
              <a:rPr lang="en-US" b="1"/>
              <a:t>Signal RF :</a:t>
            </a:r>
            <a:endParaRPr lang="en-US" b="1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err="1"/>
              <a:t>Fréquence</a:t>
            </a:r>
            <a:r>
              <a:rPr lang="en-US"/>
              <a:t> : FRF=2.45 GHz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/>
              <a:t>Amplitude : VRF=0.15 V</a:t>
            </a:r>
            <a:endParaRPr lang="en-US" b="1"/>
          </a:p>
          <a:p>
            <a:pPr marL="228600" lvl="1" indent="-228600">
              <a:buFont typeface=""/>
              <a:buChar char="•"/>
            </a:pPr>
            <a:endParaRPr lang="en-US" b="1"/>
          </a:p>
          <a:p>
            <a:pPr marL="228600" lvl="1" indent="-228600">
              <a:buFont typeface=""/>
              <a:buChar char="•"/>
            </a:pPr>
            <a:r>
              <a:rPr lang="en-US" b="1"/>
              <a:t>Signal LO :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err="1"/>
              <a:t>Fréquence</a:t>
            </a:r>
            <a:r>
              <a:rPr lang="en-US"/>
              <a:t> : FLO=2.44 GHz​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/>
              <a:t>Amplitude : VLO=2 V</a:t>
            </a:r>
            <a:endParaRPr lang="en-US" b="1"/>
          </a:p>
          <a:p>
            <a:pPr marL="228600" lvl="1" indent="-228600">
              <a:buFont typeface=""/>
              <a:buChar char="•"/>
            </a:pPr>
            <a:endParaRPr lang="en-US" b="1"/>
          </a:p>
          <a:p>
            <a:pPr marL="0" lvl="1"/>
            <a:r>
              <a:rPr lang="en-US" b="1"/>
              <a:t>           </a:t>
            </a:r>
            <a:r>
              <a:rPr lang="en-US" b="1" err="1"/>
              <a:t>Résultat</a:t>
            </a:r>
            <a:r>
              <a:rPr lang="en-US" b="1"/>
              <a:t> FFT (Nutmeg)</a:t>
            </a:r>
            <a:endParaRPr lang="en-US">
              <a:ea typeface="Calibri"/>
              <a:cs typeface="Calibri"/>
            </a:endParaRPr>
          </a:p>
          <a:p>
            <a:pPr lvl="1"/>
            <a:endParaRPr lang="en-US" b="1"/>
          </a:p>
          <a:p>
            <a:r>
              <a:rPr lang="en-US"/>
              <a:t>Deux pics </a:t>
            </a:r>
            <a:r>
              <a:rPr lang="en-US" err="1"/>
              <a:t>principaux</a:t>
            </a:r>
            <a:r>
              <a:rPr lang="en-US"/>
              <a:t> </a:t>
            </a:r>
            <a:r>
              <a:rPr lang="en-US" err="1"/>
              <a:t>observés</a:t>
            </a:r>
            <a:r>
              <a:rPr lang="en-US"/>
              <a:t> sur le </a:t>
            </a:r>
            <a:r>
              <a:rPr lang="en-US" err="1"/>
              <a:t>spectre</a:t>
            </a:r>
            <a:r>
              <a:rPr lang="en-US"/>
              <a:t> de la sortie :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/>
              <a:t>À FIF=FRF−FLO=10 MHz;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/>
              <a:t>À FSUM=FRF+FLO=4.89 GHz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3DF8319-E4B6-8278-CD5C-ADAEA864EB0D}"/>
              </a:ext>
            </a:extLst>
          </p:cNvPr>
          <p:cNvSpPr/>
          <p:nvPr/>
        </p:nvSpPr>
        <p:spPr>
          <a:xfrm>
            <a:off x="431550" y="4524543"/>
            <a:ext cx="593387" cy="38310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11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0970-8678-81CE-8E69-D042715E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F7A117F-DA91-7A9D-B08B-1FD039CB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"/>
            <a:ext cx="10515600" cy="1325563"/>
          </a:xfrm>
        </p:spPr>
        <p:txBody>
          <a:bodyPr/>
          <a:lstStyle/>
          <a:p>
            <a:r>
              <a:rPr lang="fr-FR"/>
              <a:t>Mixer </a:t>
            </a:r>
            <a:br>
              <a:rPr lang="fr-FR"/>
            </a:br>
            <a:r>
              <a:rPr lang="fr-FR" err="1"/>
              <a:t>Layout</a:t>
            </a:r>
            <a:endParaRPr lang="fr-FR" err="1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D8F833-3D38-12C4-20DC-0B04FD7F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7992" y="6389483"/>
            <a:ext cx="2842591" cy="398255"/>
          </a:xfrm>
        </p:spPr>
        <p:txBody>
          <a:bodyPr/>
          <a:lstStyle/>
          <a:p>
            <a:fld id="{79C093EE-480A-477E-A41C-0E830873CFF1}" type="slidenum">
              <a:rPr lang="fr-FR" smtClean="0"/>
              <a:t>41</a:t>
            </a:fld>
            <a:endParaRPr lang="fr-FR"/>
          </a:p>
        </p:txBody>
      </p:sp>
      <p:pic>
        <p:nvPicPr>
          <p:cNvPr id="2" name="Content Placeholder 1" descr="Une image contenant circuit, motif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067B369-288F-331F-E296-02ABF7861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345" r="25931"/>
          <a:stretch>
            <a:fillRect/>
          </a:stretch>
        </p:blipFill>
        <p:spPr>
          <a:xfrm>
            <a:off x="5581061" y="1107798"/>
            <a:ext cx="6020623" cy="4826208"/>
          </a:xfrm>
        </p:spPr>
      </p:pic>
      <p:pic>
        <p:nvPicPr>
          <p:cNvPr id="7" name="Content Placeholder 1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23945088-E792-990D-51AB-33DD8311FA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l="5411" t="2638"/>
          <a:stretch>
            <a:fillRect/>
          </a:stretch>
        </p:blipFill>
        <p:spPr>
          <a:xfrm>
            <a:off x="364055" y="1108624"/>
            <a:ext cx="5697595" cy="4824757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91E75562-4E34-464C-E456-5A8AFD0380EA}"/>
              </a:ext>
            </a:extLst>
          </p:cNvPr>
          <p:cNvSpPr/>
          <p:nvPr/>
        </p:nvSpPr>
        <p:spPr>
          <a:xfrm>
            <a:off x="2182639" y="1980460"/>
            <a:ext cx="2420865" cy="10744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BD2CC44-F2DE-7CCE-D7C8-135E375C954F}"/>
              </a:ext>
            </a:extLst>
          </p:cNvPr>
          <p:cNvSpPr/>
          <p:nvPr/>
        </p:nvSpPr>
        <p:spPr>
          <a:xfrm>
            <a:off x="4192551" y="2911510"/>
            <a:ext cx="1736171" cy="121799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555AB5D-9917-31FD-8FEC-EEC23726E400}"/>
              </a:ext>
            </a:extLst>
          </p:cNvPr>
          <p:cNvSpPr/>
          <p:nvPr/>
        </p:nvSpPr>
        <p:spPr>
          <a:xfrm>
            <a:off x="448812" y="2823162"/>
            <a:ext cx="1736171" cy="121799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ECDE054-56CD-9F2D-3A34-3B6D8FA35487}"/>
              </a:ext>
            </a:extLst>
          </p:cNvPr>
          <p:cNvSpPr/>
          <p:nvPr/>
        </p:nvSpPr>
        <p:spPr>
          <a:xfrm>
            <a:off x="791161" y="4380292"/>
            <a:ext cx="3215994" cy="15603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4A51075-CCCF-9CAD-D333-BD70F394353B}"/>
              </a:ext>
            </a:extLst>
          </p:cNvPr>
          <p:cNvSpPr/>
          <p:nvPr/>
        </p:nvSpPr>
        <p:spPr>
          <a:xfrm>
            <a:off x="2492946" y="3183300"/>
            <a:ext cx="1524000" cy="1055076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16AC296-72C0-1967-1814-BF63751077F9}"/>
              </a:ext>
            </a:extLst>
          </p:cNvPr>
          <p:cNvCxnSpPr/>
          <p:nvPr/>
        </p:nvCxnSpPr>
        <p:spPr>
          <a:xfrm flipV="1">
            <a:off x="4013221" y="5104135"/>
            <a:ext cx="3235569" cy="70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E00D7979-E813-5CCC-A5F6-8273BE337257}"/>
              </a:ext>
            </a:extLst>
          </p:cNvPr>
          <p:cNvSpPr/>
          <p:nvPr/>
        </p:nvSpPr>
        <p:spPr>
          <a:xfrm>
            <a:off x="7250575" y="4673367"/>
            <a:ext cx="2278150" cy="8804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4F0A343-57E6-6640-602A-4920FC34C074}"/>
              </a:ext>
            </a:extLst>
          </p:cNvPr>
          <p:cNvCxnSpPr>
            <a:cxnSpLocks/>
          </p:cNvCxnSpPr>
          <p:nvPr/>
        </p:nvCxnSpPr>
        <p:spPr>
          <a:xfrm>
            <a:off x="4622820" y="2571949"/>
            <a:ext cx="2930770" cy="550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BCFFCFC-A279-24C0-8E44-4EC4AEF1B114}"/>
              </a:ext>
            </a:extLst>
          </p:cNvPr>
          <p:cNvSpPr/>
          <p:nvPr/>
        </p:nvSpPr>
        <p:spPr>
          <a:xfrm>
            <a:off x="7563529" y="2519721"/>
            <a:ext cx="1553359" cy="1414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ADF0407-01AE-223D-CFC4-2DB3BE1AF590}"/>
              </a:ext>
            </a:extLst>
          </p:cNvPr>
          <p:cNvCxnSpPr>
            <a:cxnSpLocks/>
          </p:cNvCxnSpPr>
          <p:nvPr/>
        </p:nvCxnSpPr>
        <p:spPr>
          <a:xfrm flipV="1">
            <a:off x="3966328" y="4107672"/>
            <a:ext cx="3235569" cy="7033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F86D78F-9043-B790-4770-F8B60767898C}"/>
              </a:ext>
            </a:extLst>
          </p:cNvPr>
          <p:cNvSpPr/>
          <p:nvPr/>
        </p:nvSpPr>
        <p:spPr>
          <a:xfrm>
            <a:off x="7440084" y="3933576"/>
            <a:ext cx="1817076" cy="738554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3142BF5-53ED-4E39-0E09-F842A96FCE75}"/>
              </a:ext>
            </a:extLst>
          </p:cNvPr>
          <p:cNvSpPr/>
          <p:nvPr/>
        </p:nvSpPr>
        <p:spPr>
          <a:xfrm>
            <a:off x="5925565" y="1109053"/>
            <a:ext cx="1585258" cy="5037029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A1100E2-E147-5DDE-6683-4C85F78EFD8E}"/>
              </a:ext>
            </a:extLst>
          </p:cNvPr>
          <p:cNvSpPr/>
          <p:nvPr/>
        </p:nvSpPr>
        <p:spPr>
          <a:xfrm>
            <a:off x="9647217" y="1109053"/>
            <a:ext cx="1585258" cy="5037029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910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E59F-446F-5304-15E0-0E27D2CB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Mixer 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18395-F601-1C43-C126-0B20544F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42</a:t>
            </a:fld>
            <a:endParaRPr lang="fr-FR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F0F9D9A7-B7B7-0637-3A90-BE97EFBCE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12525"/>
              </p:ext>
            </p:extLst>
          </p:nvPr>
        </p:nvGraphicFramePr>
        <p:xfrm>
          <a:off x="3894652" y="2161314"/>
          <a:ext cx="41857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38">
                  <a:extLst>
                    <a:ext uri="{9D8B030D-6E8A-4147-A177-3AD203B41FA5}">
                      <a16:colId xmlns:a16="http://schemas.microsoft.com/office/drawing/2014/main" val="1531992594"/>
                    </a:ext>
                  </a:extLst>
                </a:gridCol>
                <a:gridCol w="1086522">
                  <a:extLst>
                    <a:ext uri="{9D8B030D-6E8A-4147-A177-3AD203B41FA5}">
                      <a16:colId xmlns:a16="http://schemas.microsoft.com/office/drawing/2014/main" val="428794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Détails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4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err="1"/>
                        <a:t>PADs</a:t>
                      </a:r>
                      <a:r>
                        <a:rPr lang="fr-FR"/>
                        <a:t>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Capacité de liaison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4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/>
                        <a:t>Prise substrat (métal1)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7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1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DRM respecté (hors densités)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51791"/>
                  </a:ext>
                </a:extLst>
              </a:tr>
            </a:tbl>
          </a:graphicData>
        </a:graphic>
      </p:graphicFrame>
      <p:pic>
        <p:nvPicPr>
          <p:cNvPr id="20" name="Image 19">
            <a:extLst>
              <a:ext uri="{FF2B5EF4-FFF2-40B4-BE49-F238E27FC236}">
                <a16:creationId xmlns:a16="http://schemas.microsoft.com/office/drawing/2014/main" id="{34B2B109-8891-BCD7-2FF4-5A7C37AB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12" y="2928098"/>
            <a:ext cx="335292" cy="33529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F679D58-B5CD-0BF5-1118-C6BD5DE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485" y="3307229"/>
            <a:ext cx="335292" cy="33529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6FF91AB-7E06-3479-82E8-98E80806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93" y="4049504"/>
            <a:ext cx="335292" cy="33529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A46CD43-7C6F-D923-19AF-EF9A7B78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09" y="3672100"/>
            <a:ext cx="335292" cy="33529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88B98A7-7545-7DB3-5496-E2FB077C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312" y="2550709"/>
            <a:ext cx="335292" cy="335292"/>
          </a:xfrm>
          <a:prstGeom prst="rect">
            <a:avLst/>
          </a:prstGeom>
        </p:spPr>
      </p:pic>
      <p:sp>
        <p:nvSpPr>
          <p:cNvPr id="3" name="ZoneTexte 6">
            <a:extLst>
              <a:ext uri="{FF2B5EF4-FFF2-40B4-BE49-F238E27FC236}">
                <a16:creationId xmlns:a16="http://schemas.microsoft.com/office/drawing/2014/main" id="{C1F47456-C3D2-4F5C-98FC-81B752E53426}"/>
              </a:ext>
            </a:extLst>
          </p:cNvPr>
          <p:cNvSpPr txBox="1"/>
          <p:nvPr/>
        </p:nvSpPr>
        <p:spPr>
          <a:xfrm>
            <a:off x="1071566" y="5111055"/>
            <a:ext cx="565244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Calibri"/>
                <a:cs typeface="Calibri"/>
              </a:rPr>
              <a:t>Surface occupée : 188µm *75µm  = 14100 µm²</a:t>
            </a:r>
            <a:endParaRPr lang="en-US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78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CCA07-E544-F434-1A04-139CA9EAD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6368814-5C9B-9EB6-FAA2-A0E8D607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 </a:t>
            </a:r>
            <a:br>
              <a:rPr lang="fr-FR"/>
            </a:br>
            <a:r>
              <a:rPr lang="fr-FR"/>
              <a:t>Synthèse</a:t>
            </a:r>
            <a:endParaRPr lang="fr-FR" err="1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35F5F8-8994-17FF-30F0-0A4C1655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43</a:t>
            </a:fld>
            <a:endParaRPr lang="fr-FR"/>
          </a:p>
        </p:txBody>
      </p:sp>
      <p:graphicFrame>
        <p:nvGraphicFramePr>
          <p:cNvPr id="3" name="Content Placeholder 12">
            <a:extLst>
              <a:ext uri="{FF2B5EF4-FFF2-40B4-BE49-F238E27FC236}">
                <a16:creationId xmlns:a16="http://schemas.microsoft.com/office/drawing/2014/main" id="{3AD7A673-6ABC-66C1-6EE2-E89E6F2C01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906825"/>
              </p:ext>
            </p:extLst>
          </p:nvPr>
        </p:nvGraphicFramePr>
        <p:xfrm>
          <a:off x="1023271" y="2499002"/>
          <a:ext cx="10515597" cy="73152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2022230">
                  <a:extLst>
                    <a:ext uri="{9D8B030D-6E8A-4147-A177-3AD203B41FA5}">
                      <a16:colId xmlns:a16="http://schemas.microsoft.com/office/drawing/2014/main" val="483203068"/>
                    </a:ext>
                  </a:extLst>
                </a:gridCol>
                <a:gridCol w="1981786">
                  <a:extLst>
                    <a:ext uri="{9D8B030D-6E8A-4147-A177-3AD203B41FA5}">
                      <a16:colId xmlns:a16="http://schemas.microsoft.com/office/drawing/2014/main" val="1123168746"/>
                    </a:ext>
                  </a:extLst>
                </a:gridCol>
                <a:gridCol w="1900896">
                  <a:extLst>
                    <a:ext uri="{9D8B030D-6E8A-4147-A177-3AD203B41FA5}">
                      <a16:colId xmlns:a16="http://schemas.microsoft.com/office/drawing/2014/main" val="1524778493"/>
                    </a:ext>
                  </a:extLst>
                </a:gridCol>
                <a:gridCol w="2345787">
                  <a:extLst>
                    <a:ext uri="{9D8B030D-6E8A-4147-A177-3AD203B41FA5}">
                      <a16:colId xmlns:a16="http://schemas.microsoft.com/office/drawing/2014/main" val="1508199292"/>
                    </a:ext>
                  </a:extLst>
                </a:gridCol>
                <a:gridCol w="2264898">
                  <a:extLst>
                    <a:ext uri="{9D8B030D-6E8A-4147-A177-3AD203B41FA5}">
                      <a16:colId xmlns:a16="http://schemas.microsoft.com/office/drawing/2014/main" val="39764756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Conso (mA)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Gain (Lin)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Gain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Zin (Ohms)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Zout (Ohms)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185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>
                          <a:effectLst/>
                        </a:rPr>
                        <a:t>1.8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/>
                        <a:t>3.61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11.15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Haute impédance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u="none" strike="noStrike" noProof="0">
                          <a:solidFill>
                            <a:srgbClr val="000000"/>
                          </a:solidFill>
                        </a:rPr>
                        <a:t>Haute impédance</a:t>
                      </a: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865276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1BA9008A-37C0-CCE0-768F-DFE01C4E2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74165"/>
              </p:ext>
            </p:extLst>
          </p:nvPr>
        </p:nvGraphicFramePr>
        <p:xfrm>
          <a:off x="3390919" y="4036234"/>
          <a:ext cx="5410159" cy="741712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922292">
                  <a:extLst>
                    <a:ext uri="{9D8B030D-6E8A-4147-A177-3AD203B41FA5}">
                      <a16:colId xmlns:a16="http://schemas.microsoft.com/office/drawing/2014/main" val="3304693135"/>
                    </a:ext>
                  </a:extLst>
                </a:gridCol>
                <a:gridCol w="1922292">
                  <a:extLst>
                    <a:ext uri="{9D8B030D-6E8A-4147-A177-3AD203B41FA5}">
                      <a16:colId xmlns:a16="http://schemas.microsoft.com/office/drawing/2014/main" val="3112851004"/>
                    </a:ext>
                  </a:extLst>
                </a:gridCol>
                <a:gridCol w="1565575">
                  <a:extLst>
                    <a:ext uri="{9D8B030D-6E8A-4147-A177-3AD203B41FA5}">
                      <a16:colId xmlns:a16="http://schemas.microsoft.com/office/drawing/2014/main" val="2207659554"/>
                    </a:ext>
                  </a:extLst>
                </a:gridCol>
              </a:tblGrid>
              <a:tr h="370856">
                <a:tc>
                  <a:txBody>
                    <a:bodyPr/>
                    <a:lstStyle/>
                    <a:p>
                      <a:pPr lvl="0" algn="ctr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ICP3(V)</a:t>
                      </a:r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OCP3(V)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Saturation (V)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712" marR="58712" marT="29356" marB="29356" anchor="ctr"/>
                </a:tc>
                <a:extLst>
                  <a:ext uri="{0D108BD9-81ED-4DB2-BD59-A6C34878D82A}">
                    <a16:rowId xmlns:a16="http://schemas.microsoft.com/office/drawing/2014/main" val="964580881"/>
                  </a:ext>
                </a:extLst>
              </a:tr>
              <a:tr h="370856">
                <a:tc>
                  <a:txBody>
                    <a:bodyPr/>
                    <a:lstStyle/>
                    <a:p>
                      <a:pPr lvl="0" algn="ctr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 0,75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712" marR="58712" marT="29356" marB="29356" anchor="ctr"/>
                </a:tc>
                <a:extLst>
                  <a:ext uri="{0D108BD9-81ED-4DB2-BD59-A6C34878D82A}">
                    <a16:rowId xmlns:a16="http://schemas.microsoft.com/office/drawing/2014/main" val="725166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129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5359-9631-F489-91F1-11E2BC12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ea typeface="Calibri Light"/>
                <a:cs typeface="Calibri Light"/>
              </a:rPr>
              <a:t>Balun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 Principe</a:t>
            </a:r>
            <a:endParaRPr lang="fr-FR"/>
          </a:p>
        </p:txBody>
      </p:sp>
      <p:pic>
        <p:nvPicPr>
          <p:cNvPr id="5" name="Content Placeholder 4" descr="Une image contenant diagramme, texte, Dessin technique, Plan&#10;&#10;Le contenu généré par l’IA peut être incorrect.">
            <a:extLst>
              <a:ext uri="{FF2B5EF4-FFF2-40B4-BE49-F238E27FC236}">
                <a16:creationId xmlns:a16="http://schemas.microsoft.com/office/drawing/2014/main" id="{B6D85A19-B62E-85CE-5ADE-A08311F32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385" y="1939261"/>
            <a:ext cx="5326145" cy="3208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9DBD-1AD3-D61C-B810-C083F78A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260FC8-FB91-3C51-93EB-5953484119D8}"/>
              </a:ext>
            </a:extLst>
          </p:cNvPr>
          <p:cNvSpPr txBox="1"/>
          <p:nvPr/>
        </p:nvSpPr>
        <p:spPr>
          <a:xfrm>
            <a:off x="839048" y="2401743"/>
            <a:ext cx="50759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Etage de mesure situé à la sortie de la chaîne de réception, après le mélangeur, générant les signaux I et Q en bande de base</a:t>
            </a:r>
            <a:endParaRPr lang="fr-FR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Convertit un signal </a:t>
            </a:r>
            <a:r>
              <a:rPr lang="fr-FR" b="1">
                <a:ea typeface="+mn-lt"/>
                <a:cs typeface="+mn-lt"/>
              </a:rPr>
              <a:t>différentiel</a:t>
            </a:r>
            <a:r>
              <a:rPr lang="fr-FR">
                <a:ea typeface="+mn-lt"/>
                <a:cs typeface="+mn-lt"/>
              </a:rPr>
              <a:t> (sortie du mixer) en signal </a:t>
            </a:r>
            <a:r>
              <a:rPr lang="fr-FR" b="1">
                <a:ea typeface="+mn-lt"/>
                <a:cs typeface="+mn-lt"/>
              </a:rPr>
              <a:t>single-</a:t>
            </a:r>
            <a:r>
              <a:rPr lang="fr-FR" b="1" err="1">
                <a:ea typeface="+mn-lt"/>
                <a:cs typeface="+mn-lt"/>
              </a:rPr>
              <a:t>ended</a:t>
            </a:r>
            <a:r>
              <a:rPr lang="fr-FR" b="1">
                <a:ea typeface="+mn-lt"/>
                <a:cs typeface="+mn-lt"/>
              </a:rPr>
              <a:t>.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69493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AAE13-C942-C60B-D3EE-D9204B12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0631A3A-ACA2-C969-60E4-2AF8E96C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/>
              <a:t>Balun</a:t>
            </a:r>
            <a:br>
              <a:rPr lang="fr-FR"/>
            </a:br>
            <a:r>
              <a:rPr lang="fr-FR"/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1881C6-FF6B-40E1-5B43-9E7DEC27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45</a:t>
            </a:fld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4B4F505-CCB1-A7BB-EE6D-ACF54C8AD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43416"/>
              </p:ext>
            </p:extLst>
          </p:nvPr>
        </p:nvGraphicFramePr>
        <p:xfrm>
          <a:off x="4588085" y="1754533"/>
          <a:ext cx="3349987" cy="65329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45954">
                  <a:extLst>
                    <a:ext uri="{9D8B030D-6E8A-4147-A177-3AD203B41FA5}">
                      <a16:colId xmlns:a16="http://schemas.microsoft.com/office/drawing/2014/main" val="2725138106"/>
                    </a:ext>
                  </a:extLst>
                </a:gridCol>
                <a:gridCol w="1604033">
                  <a:extLst>
                    <a:ext uri="{9D8B030D-6E8A-4147-A177-3AD203B41FA5}">
                      <a16:colId xmlns:a16="http://schemas.microsoft.com/office/drawing/2014/main" val="2425735459"/>
                    </a:ext>
                  </a:extLst>
                </a:gridCol>
              </a:tblGrid>
              <a:tr h="653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OCP3 (mixer)(V)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>
                          <a:effectLst/>
                        </a:rPr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748033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3C545DF6-ED7B-BA1A-8023-6681761F7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16805"/>
              </p:ext>
            </p:extLst>
          </p:nvPr>
        </p:nvGraphicFramePr>
        <p:xfrm>
          <a:off x="5248700" y="3133465"/>
          <a:ext cx="3967147" cy="25603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21868">
                  <a:extLst>
                    <a:ext uri="{9D8B030D-6E8A-4147-A177-3AD203B41FA5}">
                      <a16:colId xmlns:a16="http://schemas.microsoft.com/office/drawing/2014/main" val="3895079845"/>
                    </a:ext>
                  </a:extLst>
                </a:gridCol>
                <a:gridCol w="1445279">
                  <a:extLst>
                    <a:ext uri="{9D8B030D-6E8A-4147-A177-3AD203B41FA5}">
                      <a16:colId xmlns:a16="http://schemas.microsoft.com/office/drawing/2014/main" val="4019192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L(µm)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0,13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16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effectLst/>
                        </a:rPr>
                        <a:t>DVedmax* (V)</a:t>
                      </a:r>
                      <a:endParaRPr lang="fr-FR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1800">
                          <a:effectLst/>
                        </a:rPr>
                        <a:t>0.48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421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W(N1,N2, N3) (µm)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853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W(N4,N5,N6, N7) (µm)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9183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>
                          <a:effectLst/>
                        </a:rPr>
                        <a:t>Vgs (N1, N2)(V)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704014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>
                          <a:effectLst/>
                        </a:rPr>
                        <a:t>Vgs (N3)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1800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2747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>
                          <a:effectLst/>
                        </a:rPr>
                        <a:t>Vgs (N4, N5, N6, N7)(V)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800"/>
                        <a:t>0,56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918794"/>
                  </a:ext>
                </a:extLst>
              </a:tr>
            </a:tbl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8C30E885-8385-42F8-7746-E89A39358075}"/>
              </a:ext>
            </a:extLst>
          </p:cNvPr>
          <p:cNvGrpSpPr/>
          <p:nvPr/>
        </p:nvGrpSpPr>
        <p:grpSpPr>
          <a:xfrm>
            <a:off x="834611" y="1752646"/>
            <a:ext cx="2969172" cy="383108"/>
            <a:chOff x="698133" y="3915093"/>
            <a:chExt cx="2969172" cy="383108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D2B5645-DF4C-9933-40B9-A2A6907C09CE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Données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48259FE1-3F54-C46C-01A0-E7C468CEAC8D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93C68E7-40A6-77E5-D380-1E89B720A080}"/>
              </a:ext>
            </a:extLst>
          </p:cNvPr>
          <p:cNvGrpSpPr/>
          <p:nvPr/>
        </p:nvGrpSpPr>
        <p:grpSpPr>
          <a:xfrm>
            <a:off x="834610" y="2941305"/>
            <a:ext cx="2969172" cy="383108"/>
            <a:chOff x="698133" y="3915093"/>
            <a:chExt cx="2969172" cy="383108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671414-90AA-16CB-3843-F269D5970FA2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Dimensionnement</a:t>
              </a:r>
              <a:endParaRPr lang="fr-FR" err="1"/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73E21BF0-C312-CB10-D2AA-5060C73AE619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33AE878-76A8-525C-6B89-0C0E05C86312}"/>
              </a:ext>
            </a:extLst>
          </p:cNvPr>
          <p:cNvSpPr txBox="1"/>
          <p:nvPr/>
        </p:nvSpPr>
        <p:spPr>
          <a:xfrm>
            <a:off x="584484" y="5700592"/>
            <a:ext cx="44149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*</a:t>
            </a:r>
            <a:r>
              <a:rPr lang="fr-FR" err="1">
                <a:ea typeface="+mn-lt"/>
                <a:cs typeface="+mn-lt"/>
              </a:rPr>
              <a:t>DVedmax</a:t>
            </a:r>
            <a:r>
              <a:rPr lang="fr-FR">
                <a:ea typeface="+mn-lt"/>
                <a:cs typeface="+mn-lt"/>
              </a:rPr>
              <a:t> : amplitude différentielle maximale en entrée du buffer</a:t>
            </a:r>
          </a:p>
        </p:txBody>
      </p:sp>
    </p:spTree>
    <p:extLst>
      <p:ext uri="{BB962C8B-B14F-4D97-AF65-F5344CB8AC3E}">
        <p14:creationId xmlns:p14="http://schemas.microsoft.com/office/powerpoint/2010/main" val="2061212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7734-01B3-C5CA-9A40-FF344C2B8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34F1-DA80-0335-DD0B-DEF9D5DF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>
                <a:ea typeface="Calibri Light"/>
                <a:cs typeface="Calibri Light"/>
              </a:rPr>
              <a:t>Balun</a:t>
            </a:r>
            <a:r>
              <a:rPr lang="fr-FR">
                <a:ea typeface="Calibri Light"/>
                <a:cs typeface="Calibri Light"/>
              </a:rPr>
              <a:t> 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7C8CE-8E9B-933A-8465-41D4505E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46</a:t>
            </a:fld>
            <a:endParaRPr lang="fr-FR"/>
          </a:p>
        </p:txBody>
      </p:sp>
      <p:pic>
        <p:nvPicPr>
          <p:cNvPr id="6" name="Content Placeholder 5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71A30848-A4FD-6D36-0886-716D0FE61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6066" y="1720117"/>
            <a:ext cx="7393961" cy="435133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3B77E79-E91D-4C1A-21D6-550F9B539201}"/>
              </a:ext>
            </a:extLst>
          </p:cNvPr>
          <p:cNvSpPr txBox="1"/>
          <p:nvPr/>
        </p:nvSpPr>
        <p:spPr>
          <a:xfrm>
            <a:off x="386862" y="2028093"/>
            <a:ext cx="4173416" cy="3493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1900">
                <a:ea typeface="Calibri"/>
                <a:cs typeface="Calibri"/>
              </a:rPr>
              <a:t>Avec des composants idéaux :</a:t>
            </a:r>
            <a:endParaRPr lang="en-US" sz="1900">
              <a:ea typeface="Calibri"/>
              <a:cs typeface="Calibri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Simulation DC : Point de fonctionnement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Ajout de miroir de courant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1900">
                <a:ea typeface="Calibri"/>
                <a:cs typeface="Calibri"/>
              </a:rPr>
              <a:t>Avec des composants réels :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Ajout de capacités de liaison et des ponts diviseurs de tension en entrée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Simulation transitoire</a:t>
            </a:r>
            <a:endParaRPr lang="en-US" sz="1900">
              <a:ea typeface="Calibri"/>
              <a:cs typeface="Calibri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Etude de la linéarité du </a:t>
            </a:r>
            <a:r>
              <a:rPr lang="fr-FR" sz="1900" err="1">
                <a:ea typeface="Calibri"/>
                <a:cs typeface="Calibri"/>
              </a:rPr>
              <a:t>balun</a:t>
            </a:r>
            <a:endParaRPr lang="fr-FR" sz="19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81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FD84E-D54E-5840-0F6A-69256028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6AD3-0EEA-F44B-B27F-198598E0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>
                <a:ea typeface="Calibri Light"/>
                <a:cs typeface="Calibri Light"/>
              </a:rPr>
              <a:t>Balun</a:t>
            </a:r>
            <a:r>
              <a:rPr lang="fr-FR">
                <a:ea typeface="Calibri Light"/>
                <a:cs typeface="Calibri Light"/>
              </a:rPr>
              <a:t> 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E992F-A6C0-751C-4F30-FB9EBF75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47</a:t>
            </a:fld>
            <a:endParaRPr lang="fr-FR"/>
          </a:p>
        </p:txBody>
      </p:sp>
      <p:pic>
        <p:nvPicPr>
          <p:cNvPr id="8" name="Content Placeholder 7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C3C5C292-4C05-8AD0-4E6B-00CDA26A2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7952" y="1908037"/>
            <a:ext cx="5008208" cy="294457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6B6D045-A638-AF01-9F1D-DEF5D2DF895F}"/>
              </a:ext>
            </a:extLst>
          </p:cNvPr>
          <p:cNvSpPr txBox="1"/>
          <p:nvPr/>
        </p:nvSpPr>
        <p:spPr>
          <a:xfrm>
            <a:off x="633047" y="5087816"/>
            <a:ext cx="8276492" cy="1138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1900">
                <a:ea typeface="Calibri"/>
                <a:cs typeface="Calibri"/>
              </a:rPr>
              <a:t>Le critère principal est la linéarité 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+mn-lt"/>
                <a:cs typeface="+mn-lt"/>
              </a:rPr>
              <a:t>Observer la tension d'entrée à partir de laquelle on perd 1dB</a:t>
            </a:r>
          </a:p>
          <a:p>
            <a:pPr marL="742950" lvl="1" indent="-285750" algn="just">
              <a:lnSpc>
                <a:spcPct val="90000"/>
              </a:lnSpc>
              <a:spcBef>
                <a:spcPts val="1000"/>
              </a:spcBef>
              <a:buFont typeface="Courier New"/>
              <a:buChar char="o"/>
            </a:pPr>
            <a:r>
              <a:rPr lang="fr-FR" sz="1900">
                <a:ea typeface="Calibri"/>
                <a:cs typeface="Calibri"/>
              </a:rPr>
              <a:t>Le </a:t>
            </a:r>
            <a:r>
              <a:rPr lang="fr-FR" sz="1900" err="1">
                <a:ea typeface="Calibri"/>
                <a:cs typeface="Calibri"/>
              </a:rPr>
              <a:t>balun</a:t>
            </a:r>
            <a:r>
              <a:rPr lang="fr-FR" sz="1900">
                <a:ea typeface="Calibri"/>
                <a:cs typeface="Calibri"/>
              </a:rPr>
              <a:t> sature après le mélangeur</a:t>
            </a:r>
          </a:p>
        </p:txBody>
      </p:sp>
      <p:pic>
        <p:nvPicPr>
          <p:cNvPr id="6" name="Image 5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264A027-5F3E-BEC5-BD4E-1510D72F95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912" y="1904267"/>
            <a:ext cx="6515100" cy="30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33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DBA49-9A58-3A73-B777-B59CFDE4D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1A58-2922-BC7E-AC29-D6FEF5E7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ea typeface="Calibri Light"/>
                <a:cs typeface="Calibri Light"/>
              </a:rPr>
              <a:t>Balun</a:t>
            </a:r>
            <a:r>
              <a:rPr lang="fr-FR">
                <a:ea typeface="Calibri Light"/>
                <a:cs typeface="Calibri Light"/>
              </a:rPr>
              <a:t>  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5DB9D-4E79-4E6C-F81E-C5C7A7F3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6569" y="6227398"/>
            <a:ext cx="2719754" cy="341679"/>
          </a:xfrm>
        </p:spPr>
        <p:txBody>
          <a:bodyPr/>
          <a:lstStyle/>
          <a:p>
            <a:fld id="{79C093EE-480A-477E-A41C-0E830873CFF1}" type="slidenum">
              <a:rPr lang="fr-FR" smtClean="0"/>
              <a:t>48</a:t>
            </a:fld>
            <a:endParaRPr lang="fr-FR"/>
          </a:p>
        </p:txBody>
      </p:sp>
      <p:pic>
        <p:nvPicPr>
          <p:cNvPr id="5" name="Image 4" descr="Une image contenant motif, capture d’écran, Rectangle, carré&#10;&#10;Le contenu généré par l’IA peut être incorrect.">
            <a:extLst>
              <a:ext uri="{FF2B5EF4-FFF2-40B4-BE49-F238E27FC236}">
                <a16:creationId xmlns:a16="http://schemas.microsoft.com/office/drawing/2014/main" id="{DAEFB0C8-CD29-F74A-C34D-CE372766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2" t="3727" r="10563" b="3416"/>
          <a:stretch>
            <a:fillRect/>
          </a:stretch>
        </p:blipFill>
        <p:spPr>
          <a:xfrm>
            <a:off x="6430554" y="1735015"/>
            <a:ext cx="4780892" cy="3717057"/>
          </a:xfrm>
          <a:prstGeom prst="rect">
            <a:avLst/>
          </a:prstGeom>
        </p:spPr>
      </p:pic>
      <p:pic>
        <p:nvPicPr>
          <p:cNvPr id="6" name="Image 5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85984AEB-6D2F-A09F-29AA-1DFAFB4F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473" y="1736480"/>
            <a:ext cx="5758963" cy="371328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DD1E126B-69D9-89B6-D62B-6ADC66BE04F0}"/>
              </a:ext>
            </a:extLst>
          </p:cNvPr>
          <p:cNvSpPr/>
          <p:nvPr/>
        </p:nvSpPr>
        <p:spPr>
          <a:xfrm>
            <a:off x="683274" y="2213562"/>
            <a:ext cx="1736171" cy="1217992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61C2C9-9605-D6D5-B850-49C8D2E4701D}"/>
              </a:ext>
            </a:extLst>
          </p:cNvPr>
          <p:cNvSpPr/>
          <p:nvPr/>
        </p:nvSpPr>
        <p:spPr>
          <a:xfrm>
            <a:off x="2795808" y="3782415"/>
            <a:ext cx="3473901" cy="116175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63383C4-5641-AA28-37BA-E1159CDE8C82}"/>
              </a:ext>
            </a:extLst>
          </p:cNvPr>
          <p:cNvSpPr/>
          <p:nvPr/>
        </p:nvSpPr>
        <p:spPr>
          <a:xfrm>
            <a:off x="3765254" y="2367322"/>
            <a:ext cx="1365789" cy="10627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925EEF7-3D4C-300A-1814-80646BA6A1EA}"/>
              </a:ext>
            </a:extLst>
          </p:cNvPr>
          <p:cNvSpPr/>
          <p:nvPr/>
        </p:nvSpPr>
        <p:spPr>
          <a:xfrm>
            <a:off x="5329930" y="2292345"/>
            <a:ext cx="762001" cy="609600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893A46D-954E-F5C4-E1B6-4CF0725A2C00}"/>
              </a:ext>
            </a:extLst>
          </p:cNvPr>
          <p:cNvCxnSpPr/>
          <p:nvPr/>
        </p:nvCxnSpPr>
        <p:spPr>
          <a:xfrm flipV="1">
            <a:off x="6275775" y="4412473"/>
            <a:ext cx="1922585" cy="117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58C08577-9A65-86BC-9E58-851A22ED1471}"/>
              </a:ext>
            </a:extLst>
          </p:cNvPr>
          <p:cNvSpPr/>
          <p:nvPr/>
        </p:nvSpPr>
        <p:spPr>
          <a:xfrm>
            <a:off x="8141531" y="4040320"/>
            <a:ext cx="1352025" cy="7631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A00F2CF-F1C0-8CC0-6746-88FC4D38A299}"/>
              </a:ext>
            </a:extLst>
          </p:cNvPr>
          <p:cNvCxnSpPr>
            <a:cxnSpLocks/>
          </p:cNvCxnSpPr>
          <p:nvPr/>
        </p:nvCxnSpPr>
        <p:spPr>
          <a:xfrm flipV="1">
            <a:off x="6099928" y="2560226"/>
            <a:ext cx="3235569" cy="7033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92C6763-B9FC-0803-AF99-D679971E3DAB}"/>
              </a:ext>
            </a:extLst>
          </p:cNvPr>
          <p:cNvSpPr/>
          <p:nvPr/>
        </p:nvSpPr>
        <p:spPr>
          <a:xfrm>
            <a:off x="9503345" y="2374406"/>
            <a:ext cx="1137139" cy="820614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EA19F9-637E-67FA-E192-42711B33925D}"/>
              </a:ext>
            </a:extLst>
          </p:cNvPr>
          <p:cNvCxnSpPr>
            <a:cxnSpLocks/>
          </p:cNvCxnSpPr>
          <p:nvPr/>
        </p:nvCxnSpPr>
        <p:spPr>
          <a:xfrm>
            <a:off x="5138635" y="2958811"/>
            <a:ext cx="3059723" cy="4103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90DDC819-3E1F-752E-9B66-6F26F7BA2F47}"/>
              </a:ext>
            </a:extLst>
          </p:cNvPr>
          <p:cNvSpPr/>
          <p:nvPr/>
        </p:nvSpPr>
        <p:spPr>
          <a:xfrm>
            <a:off x="8137961" y="2824521"/>
            <a:ext cx="1365789" cy="10627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441A568-CAC2-6604-74B3-C98E21620376}"/>
              </a:ext>
            </a:extLst>
          </p:cNvPr>
          <p:cNvCxnSpPr/>
          <p:nvPr/>
        </p:nvCxnSpPr>
        <p:spPr>
          <a:xfrm>
            <a:off x="2423500" y="2956366"/>
            <a:ext cx="4747846" cy="133643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9677562E-C47F-8AF1-0B8A-42D4FBE73E55}"/>
              </a:ext>
            </a:extLst>
          </p:cNvPr>
          <p:cNvSpPr/>
          <p:nvPr/>
        </p:nvSpPr>
        <p:spPr>
          <a:xfrm>
            <a:off x="7177857" y="4171314"/>
            <a:ext cx="798327" cy="77251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5B0D33D-A796-346F-BEC2-B188BF795E82}"/>
              </a:ext>
            </a:extLst>
          </p:cNvPr>
          <p:cNvCxnSpPr>
            <a:cxnSpLocks/>
          </p:cNvCxnSpPr>
          <p:nvPr/>
        </p:nvCxnSpPr>
        <p:spPr>
          <a:xfrm flipH="1">
            <a:off x="8267241" y="892079"/>
            <a:ext cx="726225" cy="1109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EDAB86C-F053-7EC9-A441-6C7A3F556A34}"/>
              </a:ext>
            </a:extLst>
          </p:cNvPr>
          <p:cNvSpPr txBox="1"/>
          <p:nvPr/>
        </p:nvSpPr>
        <p:spPr>
          <a:xfrm>
            <a:off x="9040657" y="676444"/>
            <a:ext cx="1511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VDD</a:t>
            </a:r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6F4ECA6-FF77-4ADE-73B5-92761CBA3A84}"/>
              </a:ext>
            </a:extLst>
          </p:cNvPr>
          <p:cNvCxnSpPr>
            <a:cxnSpLocks/>
          </p:cNvCxnSpPr>
          <p:nvPr/>
        </p:nvCxnSpPr>
        <p:spPr>
          <a:xfrm flipH="1" flipV="1">
            <a:off x="8401711" y="5173052"/>
            <a:ext cx="334019" cy="5711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9453EF2-0CF6-ADC8-870D-E172401E4209}"/>
              </a:ext>
            </a:extLst>
          </p:cNvPr>
          <p:cNvSpPr txBox="1"/>
          <p:nvPr/>
        </p:nvSpPr>
        <p:spPr>
          <a:xfrm>
            <a:off x="8480362" y="5775120"/>
            <a:ext cx="1511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GND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79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99DD-EDB4-2931-3A00-2A5062E5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ea typeface="Calibri Light"/>
                <a:cs typeface="Calibri Light"/>
              </a:rPr>
              <a:t>Balun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4748F-E87E-0F17-4C29-D2484AED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49</a:t>
            </a:fld>
            <a:endParaRPr lang="fr-FR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BB87D9E-DA5E-9198-EEA7-4F7B8384D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32052"/>
              </p:ext>
            </p:extLst>
          </p:nvPr>
        </p:nvGraphicFramePr>
        <p:xfrm>
          <a:off x="3894652" y="2161314"/>
          <a:ext cx="41857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38">
                  <a:extLst>
                    <a:ext uri="{9D8B030D-6E8A-4147-A177-3AD203B41FA5}">
                      <a16:colId xmlns:a16="http://schemas.microsoft.com/office/drawing/2014/main" val="1531992594"/>
                    </a:ext>
                  </a:extLst>
                </a:gridCol>
                <a:gridCol w="1086522">
                  <a:extLst>
                    <a:ext uri="{9D8B030D-6E8A-4147-A177-3AD203B41FA5}">
                      <a16:colId xmlns:a16="http://schemas.microsoft.com/office/drawing/2014/main" val="428794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Détails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4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err="1"/>
                        <a:t>PADs</a:t>
                      </a:r>
                      <a:r>
                        <a:rPr lang="fr-FR"/>
                        <a:t>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Capacité de liaison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4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/>
                        <a:t>Prise substrat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7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1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DRM respecté (hors densités)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51791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5BD28427-530B-D359-5190-E8D2712A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12" y="2928098"/>
            <a:ext cx="335292" cy="3352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BD618FC-128A-CC3D-AE18-741674E9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485" y="3307229"/>
            <a:ext cx="335292" cy="3352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F46BA5-BA8C-797A-3219-0C82403D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593" y="4049504"/>
            <a:ext cx="335292" cy="3352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44C1CDC-2D80-5502-195B-467160E2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09" y="3672100"/>
            <a:ext cx="335292" cy="3352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802D9B4-5FF3-67AF-A8C3-311C410D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312" y="2550709"/>
            <a:ext cx="335292" cy="335292"/>
          </a:xfrm>
          <a:prstGeom prst="rect">
            <a:avLst/>
          </a:prstGeom>
        </p:spPr>
      </p:pic>
      <p:sp>
        <p:nvSpPr>
          <p:cNvPr id="3" name="ZoneTexte 6">
            <a:extLst>
              <a:ext uri="{FF2B5EF4-FFF2-40B4-BE49-F238E27FC236}">
                <a16:creationId xmlns:a16="http://schemas.microsoft.com/office/drawing/2014/main" id="{0B3B5E63-E033-0F39-4385-8EDF5D154E36}"/>
              </a:ext>
            </a:extLst>
          </p:cNvPr>
          <p:cNvSpPr txBox="1"/>
          <p:nvPr/>
        </p:nvSpPr>
        <p:spPr>
          <a:xfrm>
            <a:off x="841611" y="5015553"/>
            <a:ext cx="752901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Calibri"/>
                <a:cs typeface="Calibri"/>
              </a:rPr>
              <a:t>Surface occupée : 236µm * 82µm= 19352 µm²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83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8E02F6-65A3-6CFD-255F-1BC8E5A2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480"/>
            <a:ext cx="10515600" cy="1325563"/>
          </a:xfrm>
        </p:spPr>
        <p:txBody>
          <a:bodyPr/>
          <a:lstStyle/>
          <a:p>
            <a:r>
              <a:rPr lang="fr-FR"/>
              <a:t>Enjeux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B7050F-24A5-1B0B-6466-E6948A52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Technologie ZigBee</a:t>
            </a:r>
          </a:p>
          <a:p>
            <a:r>
              <a:rPr lang="fr-FR"/>
              <a:t>Applications domotique, … avantages/inconvénients</a:t>
            </a:r>
          </a:p>
          <a:p>
            <a:r>
              <a:rPr lang="fr-FR"/>
              <a:t>Enjeux pédagogiques</a:t>
            </a:r>
          </a:p>
          <a:p>
            <a:r>
              <a:rPr lang="fr-FR"/>
              <a:t>Enjeu markéting</a:t>
            </a:r>
          </a:p>
          <a:p>
            <a:r>
              <a:rPr lang="fr-FR"/>
              <a:t>Enjeu environnemental</a:t>
            </a:r>
          </a:p>
          <a:p>
            <a:r>
              <a:rPr lang="fr-FR"/>
              <a:t>Techno </a:t>
            </a:r>
            <a:r>
              <a:rPr lang="fr-FR" err="1"/>
              <a:t>IHPs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1AB2D-11B2-EA6D-2E3B-92709E9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26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5967-A872-CED2-DB51-1A0C9942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2EA-94C0-FC61-10BF-22EEF9BA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ea typeface="Calibri Light"/>
                <a:cs typeface="Calibri Light"/>
              </a:rPr>
              <a:t>Balun</a:t>
            </a:r>
            <a:r>
              <a:rPr lang="fr-FR">
                <a:ea typeface="Calibri Light"/>
                <a:cs typeface="Calibri Light"/>
              </a:rPr>
              <a:t> 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Synthèse</a:t>
            </a:r>
            <a:endParaRPr lang="fr-FR" err="1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8CAF059-B9C0-CDE3-CE61-6416E9781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965746"/>
              </p:ext>
            </p:extLst>
          </p:nvPr>
        </p:nvGraphicFramePr>
        <p:xfrm>
          <a:off x="1400908" y="2095256"/>
          <a:ext cx="9403192" cy="741712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3220274">
                  <a:extLst>
                    <a:ext uri="{9D8B030D-6E8A-4147-A177-3AD203B41FA5}">
                      <a16:colId xmlns:a16="http://schemas.microsoft.com/office/drawing/2014/main" val="3415874251"/>
                    </a:ext>
                  </a:extLst>
                </a:gridCol>
                <a:gridCol w="3155870">
                  <a:extLst>
                    <a:ext uri="{9D8B030D-6E8A-4147-A177-3AD203B41FA5}">
                      <a16:colId xmlns:a16="http://schemas.microsoft.com/office/drawing/2014/main" val="4058369991"/>
                    </a:ext>
                  </a:extLst>
                </a:gridCol>
                <a:gridCol w="3027048">
                  <a:extLst>
                    <a:ext uri="{9D8B030D-6E8A-4147-A177-3AD203B41FA5}">
                      <a16:colId xmlns:a16="http://schemas.microsoft.com/office/drawing/2014/main" val="1482942950"/>
                    </a:ext>
                  </a:extLst>
                </a:gridCol>
              </a:tblGrid>
              <a:tr h="37085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Conso (mA)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Gain (Lin)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Gain (dB)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712" marR="58712" marT="29356" marB="29356" anchor="ctr"/>
                </a:tc>
                <a:extLst>
                  <a:ext uri="{0D108BD9-81ED-4DB2-BD59-A6C34878D82A}">
                    <a16:rowId xmlns:a16="http://schemas.microsoft.com/office/drawing/2014/main" val="2780201983"/>
                  </a:ext>
                </a:extLst>
              </a:tr>
              <a:tr h="370856">
                <a:tc>
                  <a:txBody>
                    <a:bodyPr/>
                    <a:lstStyle/>
                    <a:p>
                      <a:pPr lvl="0" algn="ctr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fr-FR"/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fr-FR"/>
                    </a:p>
                  </a:txBody>
                  <a:tcPr marL="58712" marR="58712" marT="29356" marB="29356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87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-12</a:t>
                      </a:r>
                      <a:endParaRPr lang="fr-FR"/>
                    </a:p>
                  </a:txBody>
                  <a:tcPr marL="58712" marR="58712" marT="29356" marB="29356" anchor="ctr"/>
                </a:tc>
                <a:extLst>
                  <a:ext uri="{0D108BD9-81ED-4DB2-BD59-A6C34878D82A}">
                    <a16:rowId xmlns:a16="http://schemas.microsoft.com/office/drawing/2014/main" val="37327782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1F48-14F9-242E-0030-98DE46C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50</a:t>
            </a:fld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39E90725-70E4-3599-1747-378908DED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659"/>
              </p:ext>
            </p:extLst>
          </p:nvPr>
        </p:nvGraphicFramePr>
        <p:xfrm>
          <a:off x="5027129" y="4094796"/>
          <a:ext cx="1922288" cy="75474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922288">
                  <a:extLst>
                    <a:ext uri="{9D8B030D-6E8A-4147-A177-3AD203B41FA5}">
                      <a16:colId xmlns:a16="http://schemas.microsoft.com/office/drawing/2014/main" val="1003861431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10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ICP3(V)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29" marR="38529" marT="19260" marB="19260" anchor="ctr"/>
                </a:tc>
                <a:extLst>
                  <a:ext uri="{0D108BD9-81ED-4DB2-BD59-A6C34878D82A}">
                    <a16:rowId xmlns:a16="http://schemas.microsoft.com/office/drawing/2014/main" val="1809658007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10"/>
                        </a:lnSpc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  <a:endParaRPr lang="fr-FR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529" marR="38529" marT="19260" marB="19260" anchor="ctr"/>
                </a:tc>
                <a:extLst>
                  <a:ext uri="{0D108BD9-81ED-4DB2-BD59-A6C34878D82A}">
                    <a16:rowId xmlns:a16="http://schemas.microsoft.com/office/drawing/2014/main" val="226366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470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FACB4-E547-09AD-5D7E-54D73D1C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681A-4154-ED1B-D236-482C1423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Récepteur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Schéma</a:t>
            </a:r>
          </a:p>
        </p:txBody>
      </p:sp>
      <p:pic>
        <p:nvPicPr>
          <p:cNvPr id="5" name="Content Placeholder 4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387DDC3C-90CD-220E-4854-4B754479D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3191" y="1124721"/>
            <a:ext cx="7911274" cy="4700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F9D1-C188-4FA8-8B5C-09C1E3D9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58F9CD4-92EF-FD4F-3813-4C57DBC37FF1}"/>
              </a:ext>
            </a:extLst>
          </p:cNvPr>
          <p:cNvGrpSpPr/>
          <p:nvPr/>
        </p:nvGrpSpPr>
        <p:grpSpPr>
          <a:xfrm>
            <a:off x="372117" y="1990625"/>
            <a:ext cx="3514975" cy="2268947"/>
            <a:chOff x="1739604" y="2414627"/>
            <a:chExt cx="2881420" cy="2173696"/>
          </a:xfrm>
        </p:grpSpPr>
        <p:sp>
          <p:nvSpPr>
            <p:cNvPr id="6" name="ZoneTexte 56">
              <a:extLst>
                <a:ext uri="{FF2B5EF4-FFF2-40B4-BE49-F238E27FC236}">
                  <a16:creationId xmlns:a16="http://schemas.microsoft.com/office/drawing/2014/main" id="{ECA6FB1E-3A75-059D-1987-6824B4842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698" y="2482730"/>
              <a:ext cx="1003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200" b="1">
                  <a:latin typeface="Arial" panose="020B0604020202020204" pitchFamily="34" charset="0"/>
                </a:rPr>
                <a:t>Test Chip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B08B16-E38F-0FE6-8EFB-D3DF22E95A40}"/>
                </a:ext>
              </a:extLst>
            </p:cNvPr>
            <p:cNvSpPr/>
            <p:nvPr/>
          </p:nvSpPr>
          <p:spPr>
            <a:xfrm>
              <a:off x="1858991" y="2414627"/>
              <a:ext cx="2762033" cy="2173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1F61FE-D019-7D39-3FB4-A9ECA4F39749}"/>
                </a:ext>
              </a:extLst>
            </p:cNvPr>
            <p:cNvSpPr/>
            <p:nvPr/>
          </p:nvSpPr>
          <p:spPr>
            <a:xfrm>
              <a:off x="1889349" y="2812930"/>
              <a:ext cx="962919" cy="1685755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fr-FR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844598BB-7E67-DE9C-D2EA-DC36F1112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9604" y="3729077"/>
              <a:ext cx="230188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0" name="Line 52">
              <a:extLst>
                <a:ext uri="{FF2B5EF4-FFF2-40B4-BE49-F238E27FC236}">
                  <a16:creationId xmlns:a16="http://schemas.microsoft.com/office/drawing/2014/main" id="{C6BDCD64-0BA2-955A-7BFB-D87B8BAE3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2079" y="3708440"/>
              <a:ext cx="360363" cy="1587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1" name="AutoShape 121">
              <a:extLst>
                <a:ext uri="{FF2B5EF4-FFF2-40B4-BE49-F238E27FC236}">
                  <a16:creationId xmlns:a16="http://schemas.microsoft.com/office/drawing/2014/main" id="{D26F14E3-111B-9C8A-E493-ACFDBC82DF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12642" y="3497302"/>
              <a:ext cx="636587" cy="49371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699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40C2CDB4-F3D7-1783-C98D-6A302B2A4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911" y="3594022"/>
              <a:ext cx="437849" cy="294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defPPr>
                <a:defRPr lang="fr-FR"/>
              </a:defPPr>
              <a:lvl1pPr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7620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fr-FR" altLang="fr-FR" sz="1400" i="1">
                  <a:latin typeface="Arial"/>
                  <a:cs typeface="Arial"/>
                </a:rPr>
                <a:t>LNA</a:t>
              </a:r>
              <a:endParaRPr lang="fr-FR" altLang="fr-FR" sz="1400">
                <a:latin typeface="Arial"/>
                <a:cs typeface="Arial"/>
              </a:endParaRPr>
            </a:p>
          </p:txBody>
        </p:sp>
        <p:sp>
          <p:nvSpPr>
            <p:cNvPr id="13" name="Line 52">
              <a:extLst>
                <a:ext uri="{FF2B5EF4-FFF2-40B4-BE49-F238E27FC236}">
                  <a16:creationId xmlns:a16="http://schemas.microsoft.com/office/drawing/2014/main" id="{69646388-7425-E69F-9E94-3DCEC4C48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629" y="3783052"/>
              <a:ext cx="384175" cy="11113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4DEC1C-84D6-1BAA-E145-69769D22FDBA}"/>
                </a:ext>
              </a:extLst>
            </p:cNvPr>
            <p:cNvSpPr/>
            <p:nvPr/>
          </p:nvSpPr>
          <p:spPr>
            <a:xfrm>
              <a:off x="2914003" y="2788844"/>
              <a:ext cx="1562584" cy="1719585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anchor="b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fr-FR"/>
                <a:t>	</a:t>
              </a:r>
              <a:endParaRPr lang="fr-FR">
                <a:ea typeface="Calibri"/>
                <a:cs typeface="Calibri"/>
              </a:endParaRPr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F86BE7DE-5B9D-41D3-4359-42E8DB5CEA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51488">
              <a:off x="3221947" y="3831378"/>
              <a:ext cx="333375" cy="338137"/>
            </a:xfrm>
            <a:prstGeom prst="ellipse">
              <a:avLst/>
            </a:prstGeom>
            <a:solidFill>
              <a:schemeClr val="bg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fr-FR" sz="2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75F3C3AD-173A-FB19-F2A9-5DC612372F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51488">
              <a:off x="3299734" y="3852015"/>
              <a:ext cx="173038" cy="300038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CA794939-9172-B26A-E83F-75EB5B6004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651488">
              <a:off x="3298940" y="3848047"/>
              <a:ext cx="174625" cy="296862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4EC8A809-E958-8BD6-3F38-B1A7B8336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850" y="3213629"/>
              <a:ext cx="334962" cy="338138"/>
              <a:chOff x="3228850" y="3213629"/>
              <a:chExt cx="211" cy="213"/>
            </a:xfrm>
            <a:solidFill>
              <a:schemeClr val="bg1"/>
            </a:solidFill>
          </p:grpSpPr>
          <p:sp>
            <p:nvSpPr>
              <p:cNvPr id="34" name="Oval 27">
                <a:extLst>
                  <a:ext uri="{FF2B5EF4-FFF2-40B4-BE49-F238E27FC236}">
                    <a16:creationId xmlns:a16="http://schemas.microsoft.com/office/drawing/2014/main" id="{197114A5-439A-510E-7822-EEC182D70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48512">
                <a:off x="3228850" y="3213629"/>
                <a:ext cx="211" cy="213"/>
              </a:xfrm>
              <a:prstGeom prst="ellips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6pPr>
                <a:lvl7pPr marL="29718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7pPr>
                <a:lvl8pPr marL="34290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8pPr>
                <a:lvl9pPr marL="3886200" indent="-22860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 kern="120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altLang="fr-FR">
                  <a:cs typeface="+mn-cs"/>
                </a:endParaRPr>
              </a:p>
            </p:txBody>
          </p:sp>
          <p:sp>
            <p:nvSpPr>
              <p:cNvPr id="35" name="Line 28">
                <a:extLst>
                  <a:ext uri="{FF2B5EF4-FFF2-40B4-BE49-F238E27FC236}">
                    <a16:creationId xmlns:a16="http://schemas.microsoft.com/office/drawing/2014/main" id="{A28E9EEF-EB1B-281E-7B38-57F1FC0C4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748512">
                <a:off x="3228900" y="3213642"/>
                <a:ext cx="108" cy="189"/>
              </a:xfrm>
              <a:prstGeom prst="lin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>
                  <a:latin typeface="+mn-lt"/>
                  <a:cs typeface="+mn-cs"/>
                </a:endParaRPr>
              </a:p>
            </p:txBody>
          </p:sp>
          <p:sp>
            <p:nvSpPr>
              <p:cNvPr id="36" name="Line 29">
                <a:extLst>
                  <a:ext uri="{FF2B5EF4-FFF2-40B4-BE49-F238E27FC236}">
                    <a16:creationId xmlns:a16="http://schemas.microsoft.com/office/drawing/2014/main" id="{6918EE00-4DE3-D81C-D441-02F7C1D29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4651488">
                <a:off x="3228899" y="3213639"/>
                <a:ext cx="110" cy="188"/>
              </a:xfrm>
              <a:prstGeom prst="line">
                <a:avLst/>
              </a:prstGeom>
              <a:grp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>
                  <a:latin typeface="+mn-lt"/>
                  <a:cs typeface="+mn-cs"/>
                </a:endParaRPr>
              </a:p>
            </p:txBody>
          </p:sp>
        </p:grpSp>
        <p:sp>
          <p:nvSpPr>
            <p:cNvPr id="19" name="Line 54">
              <a:extLst>
                <a:ext uri="{FF2B5EF4-FFF2-40B4-BE49-F238E27FC236}">
                  <a16:creationId xmlns:a16="http://schemas.microsoft.com/office/drawing/2014/main" id="{AE92EF8A-85E6-9450-2700-D2D62261E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887" y="3403786"/>
              <a:ext cx="0" cy="664584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E8D461D4-24B0-768E-0DD2-D0FA6D0DF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4605" y="2876479"/>
              <a:ext cx="0" cy="342811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E580DD45-F6E2-6794-3AA8-060459E42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42133" y="4167201"/>
              <a:ext cx="0" cy="259329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90A467-084A-157F-DAC5-15B7BD79DCB9}"/>
                </a:ext>
              </a:extLst>
            </p:cNvPr>
            <p:cNvSpPr/>
            <p:nvPr/>
          </p:nvSpPr>
          <p:spPr>
            <a:xfrm>
              <a:off x="3839081" y="3192680"/>
              <a:ext cx="423862" cy="3730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FR" sz="1100" err="1">
                  <a:solidFill>
                    <a:schemeClr val="tx1"/>
                  </a:solidFill>
                </a:rPr>
                <a:t>Balun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8E736A-AC06-DF80-CED2-FD3E0BB4654D}"/>
                </a:ext>
              </a:extLst>
            </p:cNvPr>
            <p:cNvSpPr/>
            <p:nvPr/>
          </p:nvSpPr>
          <p:spPr>
            <a:xfrm>
              <a:off x="3855714" y="3825630"/>
              <a:ext cx="423862" cy="3730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fr-FR" sz="1100" err="1">
                  <a:solidFill>
                    <a:schemeClr val="tx1"/>
                  </a:solidFill>
                </a:rPr>
                <a:t>Balun</a:t>
              </a:r>
              <a:endParaRPr lang="fr-FR" err="1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B14176C8-31A6-A127-ACDA-E62BFC106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0242" y="2908636"/>
              <a:ext cx="0" cy="310653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13E68CD6-57F6-0547-1065-664C255B6E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34605" y="4167201"/>
              <a:ext cx="0" cy="286311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46AF4973-4DB8-8F7D-C211-64675BAFA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567" y="3403786"/>
              <a:ext cx="244520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5B18D853-8521-F66F-2EC0-7E2F3F603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5488" y="4076075"/>
              <a:ext cx="244520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9267D797-C496-DA71-5DA3-AA65C4E944BD}"/>
                </a:ext>
              </a:extLst>
            </p:cNvPr>
            <p:cNvCxnSpPr>
              <a:cxnSpLocks/>
              <a:stCxn id="114" idx="5"/>
            </p:cNvCxnSpPr>
            <p:nvPr/>
          </p:nvCxnSpPr>
          <p:spPr>
            <a:xfrm>
              <a:off x="3537787" y="3473843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3300DF3E-BFB3-2249-D4E6-98405CDE2068}"/>
                </a:ext>
              </a:extLst>
            </p:cNvPr>
            <p:cNvCxnSpPr>
              <a:cxnSpLocks/>
            </p:cNvCxnSpPr>
            <p:nvPr/>
          </p:nvCxnSpPr>
          <p:spPr>
            <a:xfrm>
              <a:off x="3558513" y="3321285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CCA5630E-9511-17DF-A2A3-16F88CD58FCF}"/>
                </a:ext>
              </a:extLst>
            </p:cNvPr>
            <p:cNvCxnSpPr>
              <a:cxnSpLocks/>
            </p:cNvCxnSpPr>
            <p:nvPr/>
          </p:nvCxnSpPr>
          <p:spPr>
            <a:xfrm>
              <a:off x="3550040" y="3993621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1DEE6DE8-8D9C-AE9A-1699-469444398250}"/>
                </a:ext>
              </a:extLst>
            </p:cNvPr>
            <p:cNvCxnSpPr>
              <a:cxnSpLocks/>
            </p:cNvCxnSpPr>
            <p:nvPr/>
          </p:nvCxnSpPr>
          <p:spPr>
            <a:xfrm>
              <a:off x="3537787" y="4109190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46D218E3-7D47-500A-E3F7-E3B5FD358F52}"/>
                </a:ext>
              </a:extLst>
            </p:cNvPr>
            <p:cNvCxnSpPr>
              <a:cxnSpLocks/>
            </p:cNvCxnSpPr>
            <p:nvPr/>
          </p:nvCxnSpPr>
          <p:spPr>
            <a:xfrm>
              <a:off x="4279576" y="3389282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E2EBC50-A204-F784-1D37-AB25C382D9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9575" y="4061571"/>
              <a:ext cx="292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A4006142-27C7-C08E-413C-F2692634285A}"/>
              </a:ext>
            </a:extLst>
          </p:cNvPr>
          <p:cNvSpPr txBox="1"/>
          <p:nvPr/>
        </p:nvSpPr>
        <p:spPr>
          <a:xfrm>
            <a:off x="773481" y="4737572"/>
            <a:ext cx="2707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Schéma théorique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B7F7DAB-97C8-2C8D-201E-93A95A91D7EF}"/>
              </a:ext>
            </a:extLst>
          </p:cNvPr>
          <p:cNvSpPr txBox="1"/>
          <p:nvPr/>
        </p:nvSpPr>
        <p:spPr>
          <a:xfrm>
            <a:off x="7054208" y="5834390"/>
            <a:ext cx="3642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Schéma électrique sur </a:t>
            </a:r>
            <a:r>
              <a:rPr lang="fr-FR" b="1" err="1">
                <a:ea typeface="Calibri"/>
                <a:cs typeface="Calibri"/>
              </a:rPr>
              <a:t>Qucs</a:t>
            </a:r>
            <a:r>
              <a:rPr lang="fr-FR" b="1">
                <a:ea typeface="Calibri"/>
                <a:cs typeface="Calibri"/>
              </a:rPr>
              <a:t>-s</a:t>
            </a:r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628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C0782-5D6D-9D9E-296A-91A790AA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04E8-DF0E-C151-B481-A09475FC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Récepteur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Etude du circuit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33583-41AF-2A5E-C603-41464228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52</a:t>
            </a:fld>
            <a:endParaRPr lang="fr-FR"/>
          </a:p>
        </p:txBody>
      </p:sp>
      <p:pic>
        <p:nvPicPr>
          <p:cNvPr id="6" name="Image 5" descr="Une image contenant texte, Tracé, ligne, diagramme&#10;&#10;Le contenu généré par l’IA peut être incorrect.">
            <a:extLst>
              <a:ext uri="{FF2B5EF4-FFF2-40B4-BE49-F238E27FC236}">
                <a16:creationId xmlns:a16="http://schemas.microsoft.com/office/drawing/2014/main" id="{4AD43207-4DB3-B742-9AAC-BA30D4B8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292" y="1418678"/>
            <a:ext cx="4538242" cy="2659138"/>
          </a:xfrm>
          <a:prstGeom prst="rect">
            <a:avLst/>
          </a:prstGeom>
        </p:spPr>
      </p:pic>
      <p:pic>
        <p:nvPicPr>
          <p:cNvPr id="3" name="Image 2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93D1B3A5-B060-32F5-6873-C2EB6D5D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577" y="1415748"/>
            <a:ext cx="6866793" cy="27798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4F1D8C-B914-AC74-B438-DD89E8509701}"/>
              </a:ext>
            </a:extLst>
          </p:cNvPr>
          <p:cNvSpPr txBox="1"/>
          <p:nvPr/>
        </p:nvSpPr>
        <p:spPr>
          <a:xfrm>
            <a:off x="230982" y="4409049"/>
            <a:ext cx="56308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Baisse de gain observée dans la chaîne </a:t>
            </a:r>
            <a:r>
              <a:rPr lang="fr-FR" b="1" err="1"/>
              <a:t>Rx</a:t>
            </a:r>
            <a:endParaRPr lang="fr-FR" b="1" err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fr-FR" b="1"/>
              <a:t>Gain attendu</a:t>
            </a:r>
            <a:r>
              <a:rPr lang="fr-FR"/>
              <a:t> : 32 dB (LNA 21 dB + Mixer 11.15 dB)</a:t>
            </a:r>
            <a:endParaRPr lang="fr-FR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fr-FR" b="1"/>
              <a:t>Gain mesuré</a:t>
            </a:r>
            <a:r>
              <a:rPr lang="fr-FR"/>
              <a:t> : 22 dB (LNA 16.9 dB + Mixer 5.6 dB)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204B79-61A6-500C-6F2F-1DD676587BBB}"/>
              </a:ext>
            </a:extLst>
          </p:cNvPr>
          <p:cNvSpPr txBox="1"/>
          <p:nvPr/>
        </p:nvSpPr>
        <p:spPr>
          <a:xfrm>
            <a:off x="5713863" y="4326340"/>
            <a:ext cx="6234752" cy="2019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La </a:t>
            </a:r>
            <a:r>
              <a:rPr lang="en-US" err="1"/>
              <a:t>résistance</a:t>
            </a:r>
            <a:r>
              <a:rPr lang="en-US"/>
              <a:t> </a:t>
            </a:r>
            <a:r>
              <a:rPr lang="en-US" err="1"/>
              <a:t>série</a:t>
            </a:r>
            <a:r>
              <a:rPr lang="en-US"/>
              <a:t> de </a:t>
            </a:r>
            <a:r>
              <a:rPr lang="en-US" err="1"/>
              <a:t>l’inductance</a:t>
            </a:r>
            <a:r>
              <a:rPr lang="en-US"/>
              <a:t> de </a:t>
            </a:r>
            <a:r>
              <a:rPr lang="en-US" err="1"/>
              <a:t>résonance</a:t>
            </a:r>
            <a:r>
              <a:rPr lang="en-US"/>
              <a:t> du LNA, </a:t>
            </a:r>
            <a:r>
              <a:rPr lang="en-US" err="1"/>
              <a:t>fixée</a:t>
            </a:r>
            <a:r>
              <a:rPr lang="en-US"/>
              <a:t> à 500 Ω, </a:t>
            </a:r>
            <a:r>
              <a:rPr lang="en-US" err="1"/>
              <a:t>détermine</a:t>
            </a:r>
            <a:r>
              <a:rPr lang="en-US"/>
              <a:t> son </a:t>
            </a:r>
            <a:r>
              <a:rPr lang="en-US" err="1"/>
              <a:t>impédance</a:t>
            </a:r>
            <a:r>
              <a:rPr lang="en-US"/>
              <a:t> de sortie.</a:t>
            </a:r>
            <a:br>
              <a:rPr lang="en-US"/>
            </a:br>
            <a:r>
              <a:rPr lang="en-US"/>
              <a:t>Cette </a:t>
            </a:r>
            <a:r>
              <a:rPr lang="en-US" err="1"/>
              <a:t>impédance</a:t>
            </a:r>
            <a:r>
              <a:rPr lang="en-US"/>
              <a:t> </a:t>
            </a:r>
            <a:r>
              <a:rPr lang="en-US" err="1"/>
              <a:t>n’est</a:t>
            </a:r>
            <a:r>
              <a:rPr lang="en-US"/>
              <a:t> pas </a:t>
            </a:r>
            <a:r>
              <a:rPr lang="en-US" err="1"/>
              <a:t>élevée</a:t>
            </a:r>
            <a:r>
              <a:rPr lang="en-US"/>
              <a:t>, </a:t>
            </a:r>
            <a:r>
              <a:rPr lang="en-US" err="1"/>
              <a:t>contrairement</a:t>
            </a:r>
            <a:r>
              <a:rPr lang="en-US"/>
              <a:t> à </a:t>
            </a:r>
            <a:r>
              <a:rPr lang="en-US" err="1"/>
              <a:t>l’impédance</a:t>
            </a:r>
            <a:r>
              <a:rPr lang="en-US"/>
              <a:t> </a:t>
            </a:r>
            <a:r>
              <a:rPr lang="en-US" err="1"/>
              <a:t>d’entrée</a:t>
            </a:r>
            <a:r>
              <a:rPr lang="en-US"/>
              <a:t> </a:t>
            </a:r>
            <a:r>
              <a:rPr lang="en-US" err="1"/>
              <a:t>élevée</a:t>
            </a:r>
            <a:r>
              <a:rPr lang="en-US"/>
              <a:t> du mixer.</a:t>
            </a:r>
            <a:br>
              <a:rPr lang="en-US"/>
            </a:br>
            <a:r>
              <a:rPr lang="en-US"/>
              <a:t>➤ Ce </a:t>
            </a:r>
            <a:r>
              <a:rPr lang="en-US" err="1"/>
              <a:t>déséquilibre</a:t>
            </a:r>
            <a:r>
              <a:rPr lang="en-US"/>
              <a:t> </a:t>
            </a:r>
            <a:r>
              <a:rPr lang="en-US" err="1"/>
              <a:t>d’adaptation</a:t>
            </a:r>
            <a:r>
              <a:rPr lang="en-US"/>
              <a:t> </a:t>
            </a:r>
            <a:r>
              <a:rPr lang="en-US" err="1"/>
              <a:t>provoque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perte</a:t>
            </a:r>
            <a:r>
              <a:rPr lang="en-US"/>
              <a:t> de puissance dans </a:t>
            </a:r>
            <a:r>
              <a:rPr lang="en-US" err="1"/>
              <a:t>l’interface</a:t>
            </a:r>
            <a:r>
              <a:rPr lang="en-US"/>
              <a:t> LNA–mixer, </a:t>
            </a:r>
            <a:r>
              <a:rPr lang="en-US" err="1"/>
              <a:t>entraînant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baisse</a:t>
            </a:r>
            <a:r>
              <a:rPr lang="en-US"/>
              <a:t> de gain des deux blocs.</a:t>
            </a:r>
          </a:p>
        </p:txBody>
      </p:sp>
    </p:spTree>
    <p:extLst>
      <p:ext uri="{BB962C8B-B14F-4D97-AF65-F5344CB8AC3E}">
        <p14:creationId xmlns:p14="http://schemas.microsoft.com/office/powerpoint/2010/main" val="710673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2B8B-E0E4-1F3D-4D7D-A533A786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Récepteur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Synthèse 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DCEF4-A019-E809-69C8-1C4671BE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53</a:t>
            </a:fld>
            <a:endParaRPr lang="fr-FR"/>
          </a:p>
        </p:txBody>
      </p:sp>
      <p:pic>
        <p:nvPicPr>
          <p:cNvPr id="6" name="Image 5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D79A8C26-A015-C3D2-9EE9-D76A7436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24" y="2251203"/>
            <a:ext cx="9144000" cy="1657350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AE69887-EFF8-167C-9D3A-1917D4A2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04" y="4373129"/>
            <a:ext cx="2695575" cy="139065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3B66804C-A171-0049-82E3-186651A70A71}"/>
              </a:ext>
            </a:extLst>
          </p:cNvPr>
          <p:cNvGrpSpPr/>
          <p:nvPr/>
        </p:nvGrpSpPr>
        <p:grpSpPr>
          <a:xfrm>
            <a:off x="698133" y="3915093"/>
            <a:ext cx="2969172" cy="383108"/>
            <a:chOff x="698133" y="3915093"/>
            <a:chExt cx="2969172" cy="383108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F9838D5-D551-05B2-0D67-3F06B2949F96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Consommation</a:t>
              </a:r>
              <a:endParaRPr lang="fr-FR" b="1"/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F9D0CE2F-A158-4B67-BCE1-68E9B93F94CD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FFC8B40-CA5C-2D4F-10A0-F41784BBADF0}"/>
              </a:ext>
            </a:extLst>
          </p:cNvPr>
          <p:cNvGrpSpPr/>
          <p:nvPr/>
        </p:nvGrpSpPr>
        <p:grpSpPr>
          <a:xfrm>
            <a:off x="698133" y="1741273"/>
            <a:ext cx="2969172" cy="383108"/>
            <a:chOff x="698133" y="3915093"/>
            <a:chExt cx="2969172" cy="383108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E15A806-85D3-2EF8-BE98-D95A03AABF4D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Gain</a:t>
              </a:r>
              <a:endParaRPr lang="fr-FR" b="1"/>
            </a:p>
          </p:txBody>
        </p:sp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64C01FD6-8CC0-69F1-30B2-9125CAF188CD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60F2956-436E-5809-6D8B-DDDF87EF5E92}"/>
              </a:ext>
            </a:extLst>
          </p:cNvPr>
          <p:cNvGrpSpPr/>
          <p:nvPr/>
        </p:nvGrpSpPr>
        <p:grpSpPr>
          <a:xfrm>
            <a:off x="7152041" y="3995910"/>
            <a:ext cx="2969172" cy="383108"/>
            <a:chOff x="698133" y="3915093"/>
            <a:chExt cx="2969172" cy="383108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DA99955-A3FC-172D-18ED-8A1FBDFC36E6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b="1">
                  <a:ea typeface="Calibri"/>
                  <a:cs typeface="Calibri"/>
                </a:rPr>
                <a:t>Point de compression</a:t>
              </a:r>
              <a:endParaRPr lang="fr-FR"/>
            </a:p>
          </p:txBody>
        </p:sp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D352F367-E761-3C79-3962-714273BB5FCF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260681AE-50EC-E68F-9FE8-196EEDD2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407" y="4580956"/>
            <a:ext cx="23622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10A4-9CC2-CC9C-4B6B-CAFB49B7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7D91-DBA4-9933-3252-F6EC82D1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54</a:t>
            </a:fld>
            <a:endParaRPr lang="fr-FR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A850C210-AAEF-D828-2BBB-7A4A967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527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PLL </a:t>
            </a:r>
            <a:br>
              <a:rPr lang="fr-FR"/>
            </a:br>
            <a:r>
              <a:rPr lang="fr-FR"/>
              <a:t>Principe </a:t>
            </a:r>
            <a:endParaRPr lang="fr-FR">
              <a:ea typeface="Calibri Light"/>
              <a:cs typeface="Calibri Light"/>
            </a:endParaRPr>
          </a:p>
        </p:txBody>
      </p:sp>
      <p:pic>
        <p:nvPicPr>
          <p:cNvPr id="2" name="Image 1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AD5D8C5A-2D63-4383-7E53-DBF5AC06F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918" y="1317869"/>
            <a:ext cx="6569319" cy="15064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807A23-2FEF-D268-094F-2ED63A2174CF}"/>
              </a:ext>
            </a:extLst>
          </p:cNvPr>
          <p:cNvSpPr txBox="1"/>
          <p:nvPr/>
        </p:nvSpPr>
        <p:spPr>
          <a:xfrm>
            <a:off x="334594" y="3021948"/>
            <a:ext cx="1151303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b="1">
                <a:ea typeface="+mn-lt"/>
                <a:cs typeface="+mn-lt"/>
              </a:rPr>
              <a:t>Phase-</a:t>
            </a:r>
            <a:r>
              <a:rPr lang="fr-FR" b="1" err="1">
                <a:ea typeface="+mn-lt"/>
                <a:cs typeface="+mn-lt"/>
              </a:rPr>
              <a:t>Locked</a:t>
            </a:r>
            <a:r>
              <a:rPr lang="fr-FR" b="1">
                <a:ea typeface="+mn-lt"/>
                <a:cs typeface="+mn-lt"/>
              </a:rPr>
              <a:t> Loop (PLL)</a:t>
            </a:r>
            <a:r>
              <a:rPr lang="fr-FR">
                <a:ea typeface="+mn-lt"/>
                <a:cs typeface="+mn-lt"/>
              </a:rPr>
              <a:t> : un circuit qui verrouille la phase d’un oscillateur sur celle d’un signal de référence et constitué des blocs suivants:</a:t>
            </a: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b="1">
                <a:ea typeface="+mn-lt"/>
                <a:cs typeface="+mn-lt"/>
              </a:rPr>
              <a:t>Comparateur de phase</a:t>
            </a:r>
            <a:r>
              <a:rPr lang="fr-FR">
                <a:ea typeface="+mn-lt"/>
                <a:cs typeface="+mn-lt"/>
              </a:rPr>
              <a:t> : compare la phase du signal d’entrée avec celle du signal de sortie.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endParaRPr lang="fr-FR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b="1">
                <a:ea typeface="+mn-lt"/>
                <a:cs typeface="+mn-lt"/>
              </a:rPr>
              <a:t>Filtre passe-bas</a:t>
            </a:r>
            <a:r>
              <a:rPr lang="fr-FR">
                <a:ea typeface="+mn-lt"/>
                <a:cs typeface="+mn-lt"/>
              </a:rPr>
              <a:t> : élimine les hautes fréquences indésirables issues du comparateur.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endParaRPr lang="fr-FR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b="1">
                <a:ea typeface="+mn-lt"/>
                <a:cs typeface="+mn-lt"/>
              </a:rPr>
              <a:t>Oscillateur commandé en tension (VCO)</a:t>
            </a:r>
            <a:r>
              <a:rPr lang="fr-FR">
                <a:ea typeface="+mn-lt"/>
                <a:cs typeface="+mn-lt"/>
              </a:rPr>
              <a:t> : génère un signal dont la fréquence varie en fonction de la tension appliquée.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endParaRPr lang="fr-FR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b="1">
                <a:ea typeface="+mn-lt"/>
                <a:cs typeface="+mn-lt"/>
              </a:rPr>
              <a:t>Diviseur de fréquence</a:t>
            </a:r>
            <a:r>
              <a:rPr lang="fr-FR">
                <a:ea typeface="+mn-lt"/>
                <a:cs typeface="+mn-lt"/>
              </a:rPr>
              <a:t> : ajuste la fréquence du signal de sortie pour permettre le verrouillage.</a:t>
            </a: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algn="l"/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317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8C52-2441-AD3B-18F8-BE7849B4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4" y="824281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PLL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</a:p>
          <a:p>
            <a:pPr algn="just"/>
            <a:endParaRPr lang="fr-FR">
              <a:ea typeface="Calibri Light"/>
              <a:cs typeface="Calibri Light"/>
            </a:endParaRPr>
          </a:p>
          <a:p>
            <a:endParaRPr lang="fr-FR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9653D-8E17-FAAD-0041-7780CF4E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55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9D054EA-21DA-6D45-7AA7-AA642E4BDDEE}"/>
              </a:ext>
            </a:extLst>
          </p:cNvPr>
          <p:cNvGrpSpPr/>
          <p:nvPr/>
        </p:nvGrpSpPr>
        <p:grpSpPr>
          <a:xfrm>
            <a:off x="834611" y="1752646"/>
            <a:ext cx="2969172" cy="383108"/>
            <a:chOff x="698133" y="3915093"/>
            <a:chExt cx="2969172" cy="383108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E99EE30-D6A1-CD4D-9FF5-D0F8B95FC028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b="1">
                  <a:ea typeface="Calibri"/>
                  <a:cs typeface="Calibri"/>
                </a:rPr>
                <a:t>Données fixées</a:t>
              </a:r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6329F21B-3C7A-49A0-560B-7CFD5A325B5F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927AE80-46B8-F089-F3FC-1AF1AEB2F705}"/>
              </a:ext>
            </a:extLst>
          </p:cNvPr>
          <p:cNvGrpSpPr/>
          <p:nvPr/>
        </p:nvGrpSpPr>
        <p:grpSpPr>
          <a:xfrm>
            <a:off x="834610" y="4093868"/>
            <a:ext cx="3154787" cy="384751"/>
            <a:chOff x="698133" y="3913450"/>
            <a:chExt cx="3154787" cy="38475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6998F9-21EB-21E4-1FD1-B90E2614FF2C}"/>
                </a:ext>
              </a:extLst>
            </p:cNvPr>
            <p:cNvSpPr txBox="1"/>
            <p:nvPr/>
          </p:nvSpPr>
          <p:spPr>
            <a:xfrm>
              <a:off x="1362976" y="3913450"/>
              <a:ext cx="248994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b="1">
                  <a:ea typeface="Calibri"/>
                  <a:cs typeface="Calibri"/>
                </a:rPr>
                <a:t>Données calculées</a:t>
              </a:r>
            </a:p>
          </p:txBody>
        </p:sp>
        <p:sp>
          <p:nvSpPr>
            <p:cNvPr id="15" name="Flèche : droite 14">
              <a:extLst>
                <a:ext uri="{FF2B5EF4-FFF2-40B4-BE49-F238E27FC236}">
                  <a16:creationId xmlns:a16="http://schemas.microsoft.com/office/drawing/2014/main" id="{2905D182-956C-4C28-AB0C-FCE97B55013B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B518A64-22B9-DC7D-5C5F-E68182E16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251848"/>
              </p:ext>
            </p:extLst>
          </p:nvPr>
        </p:nvGraphicFramePr>
        <p:xfrm>
          <a:off x="1565412" y="2397815"/>
          <a:ext cx="9065304" cy="6404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07256">
                  <a:extLst>
                    <a:ext uri="{9D8B030D-6E8A-4147-A177-3AD203B41FA5}">
                      <a16:colId xmlns:a16="http://schemas.microsoft.com/office/drawing/2014/main" val="3554814817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635688915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943776362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736313904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1137526238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1336896322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1003676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59982575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193072104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Paramètres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M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 [°]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M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p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 [rad]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quartz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 [MHz]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quartz 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/20 [kHz]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  <a:p>
                      <a:pPr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N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M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 [uA]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VDD [V]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777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Valeurs</a:t>
                      </a: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60 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1,05 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10 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500 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256 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1 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100 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1,2 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592788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2398FAFA-AB02-B0DC-D0BD-4B2491DDA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28996"/>
              </p:ext>
            </p:extLst>
          </p:nvPr>
        </p:nvGraphicFramePr>
        <p:xfrm>
          <a:off x="832771" y="4644288"/>
          <a:ext cx="10879173" cy="6628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8797">
                  <a:extLst>
                    <a:ext uri="{9D8B030D-6E8A-4147-A177-3AD203B41FA5}">
                      <a16:colId xmlns:a16="http://schemas.microsoft.com/office/drawing/2014/main" val="3929544511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1217069556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1205964985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451085080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371558416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1011110573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3300685336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1749119674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13192264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Paramètres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K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[MHz/V]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K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0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/N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[MHz/V]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>
                          <a:solidFill>
                            <a:schemeClr val="bg1"/>
                          </a:solidFill>
                          <a:effectLst/>
                          <a:latin typeface="STIXGeneral-Italic"/>
                        </a:rPr>
                        <a:t>𝜔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 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[Mrad/s]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>
                          <a:solidFill>
                            <a:schemeClr val="bg1"/>
                          </a:solidFill>
                          <a:effectLst/>
                          <a:latin typeface="STIXGeneral-Italic"/>
                        </a:rPr>
                        <a:t>𝜔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 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[Mrad/s]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  <a:p>
                      <a:pPr rtl="0" fontAlgn="base">
                        <a:lnSpc>
                          <a:spcPts val="1200"/>
                        </a:lnSpc>
                        <a:buNone/>
                      </a:pP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￼</a:t>
                      </a:r>
                      <a:r>
                        <a:rPr lang="fr-FR">
                          <a:solidFill>
                            <a:schemeClr val="bg1"/>
                          </a:solidFill>
                          <a:effectLst/>
                          <a:latin typeface="STIXGeneral-Italic"/>
                        </a:rPr>
                        <a:t>𝜔</a:t>
                      </a:r>
                      <a:r>
                        <a:rPr lang="fr-FR" sz="850" baseline="-250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z </a:t>
                      </a: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[krad/s]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C1 [pF]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C2 [pF]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 [k</a:t>
                      </a:r>
                      <a:r>
                        <a:rPr lang="el-G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Ohms]</a:t>
                      </a:r>
                      <a:r>
                        <a:rPr lang="el-GR" sz="1100">
                          <a:effectLst/>
                          <a:latin typeface="Aptos"/>
                        </a:rPr>
                        <a:t> </a:t>
                      </a:r>
                      <a:endParaRPr lang="el-G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2403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Valeurs</a:t>
                      </a:r>
                      <a:r>
                        <a:rPr lang="fr-FR" sz="1100">
                          <a:effectLst/>
                          <a:latin typeface="Aptos"/>
                        </a:rPr>
                        <a:t>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524 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2,05 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3,14 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11,7 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842 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0,88 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11,4 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00"/>
                        </a:lnSpc>
                        <a:buNone/>
                      </a:pPr>
                      <a:r>
                        <a:rPr lang="fr-FR" sz="1100">
                          <a:effectLst/>
                          <a:latin typeface="Aptos"/>
                        </a:rPr>
                        <a:t>104 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66675" marR="6667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910986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23F2A121-ACE7-88CF-0DC3-EF99D456FAFB}"/>
              </a:ext>
            </a:extLst>
          </p:cNvPr>
          <p:cNvSpPr txBox="1"/>
          <p:nvPr/>
        </p:nvSpPr>
        <p:spPr>
          <a:xfrm>
            <a:off x="832867" y="3255097"/>
            <a:ext cx="44984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err="1">
                <a:ea typeface="Calibri"/>
                <a:cs typeface="Calibri"/>
              </a:rPr>
              <a:t>Mp</a:t>
            </a:r>
            <a:r>
              <a:rPr lang="fr-FR">
                <a:ea typeface="Calibri"/>
                <a:cs typeface="Calibri"/>
              </a:rPr>
              <a:t> : marge de phase.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I0 : le courant de la pompe de charge.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18E636-BDAC-01B9-F85F-BD705B92F949}"/>
              </a:ext>
            </a:extLst>
          </p:cNvPr>
          <p:cNvSpPr txBox="1"/>
          <p:nvPr/>
        </p:nvSpPr>
        <p:spPr>
          <a:xfrm>
            <a:off x="5330609" y="3255096"/>
            <a:ext cx="58602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N : le facteur de division en sortie du VCO.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M : le facteur de division en sortie du signal de quartz.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7CF2A1-D791-2B33-273B-3FD83BA52F1A}"/>
              </a:ext>
            </a:extLst>
          </p:cNvPr>
          <p:cNvSpPr txBox="1"/>
          <p:nvPr/>
        </p:nvSpPr>
        <p:spPr>
          <a:xfrm>
            <a:off x="832867" y="5446790"/>
            <a:ext cx="40419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K0 : gain de VCO.</a:t>
            </a:r>
          </a:p>
        </p:txBody>
      </p:sp>
    </p:spTree>
    <p:extLst>
      <p:ext uri="{BB962C8B-B14F-4D97-AF65-F5344CB8AC3E}">
        <p14:creationId xmlns:p14="http://schemas.microsoft.com/office/powerpoint/2010/main" val="325407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40DA-70FD-5C75-64C3-0ED10E93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- Numérique</a:t>
            </a:r>
            <a:endParaRPr lang="fr-FR"/>
          </a:p>
        </p:txBody>
      </p:sp>
      <p:pic>
        <p:nvPicPr>
          <p:cNvPr id="5" name="Content Placeholder 4" descr="Picture 114052007, Image">
            <a:extLst>
              <a:ext uri="{FF2B5EF4-FFF2-40B4-BE49-F238E27FC236}">
                <a16:creationId xmlns:a16="http://schemas.microsoft.com/office/drawing/2014/main" id="{A2C991B1-6E02-2C6C-C179-67E44A5C9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BE0"/>
              </a:clrFrom>
              <a:clrTo>
                <a:srgbClr val="FFFB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7124" y="1481561"/>
            <a:ext cx="7339989" cy="46735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21B4-E921-D327-D0BA-27FCA10A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75424-6ACE-16D5-568C-E99A23E7137D}"/>
              </a:ext>
            </a:extLst>
          </p:cNvPr>
          <p:cNvSpPr txBox="1"/>
          <p:nvPr/>
        </p:nvSpPr>
        <p:spPr>
          <a:xfrm>
            <a:off x="637767" y="1482601"/>
            <a:ext cx="309647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b="1" u="sng">
                <a:ea typeface="Calibri"/>
                <a:cs typeface="Calibri"/>
              </a:rPr>
              <a:t>Pompe de charge numérique</a:t>
            </a:r>
            <a:endParaRPr lang="fr-FR"/>
          </a:p>
          <a:p>
            <a:pPr algn="just"/>
            <a:endParaRPr lang="fr-FR" b="1" u="sng">
              <a:ea typeface="Calibri"/>
              <a:cs typeface="Calibri"/>
            </a:endParaRPr>
          </a:p>
          <a:p>
            <a:pPr algn="just"/>
            <a:r>
              <a:rPr lang="fr-FR">
                <a:ea typeface="Calibri"/>
                <a:cs typeface="Calibri"/>
              </a:rPr>
              <a:t>On simule deux signaux décalés de 25 ns en entrée pour voir le comportement sur les trois états possibles :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Courant négatif de –100 µA</a:t>
            </a: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Courant nul 0 A</a:t>
            </a: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Courant positif de 100 µA</a:t>
            </a:r>
          </a:p>
        </p:txBody>
      </p:sp>
    </p:spTree>
    <p:extLst>
      <p:ext uri="{BB962C8B-B14F-4D97-AF65-F5344CB8AC3E}">
        <p14:creationId xmlns:p14="http://schemas.microsoft.com/office/powerpoint/2010/main" val="2258883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4568-450C-741F-B539-C60A325C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- Numérique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DA528-E180-4B86-A8BE-8D0C62AB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B0F2C9-747D-429C-75EB-CD77983F1FF9}"/>
              </a:ext>
            </a:extLst>
          </p:cNvPr>
          <p:cNvSpPr txBox="1"/>
          <p:nvPr/>
        </p:nvSpPr>
        <p:spPr>
          <a:xfrm>
            <a:off x="637767" y="1482601"/>
            <a:ext cx="330395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b="1" u="sng">
                <a:ea typeface="Calibri"/>
                <a:cs typeface="Calibri"/>
              </a:rPr>
              <a:t>VCO numérique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algn="just"/>
            <a:endParaRPr lang="fr-FR" b="1" u="sng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On simule une rampe de 0 à 2 V sur 20 ns pour laisser le temps au VCO de stabiliser sa fréquence.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La fréquence de démarrage est de 2.4 GHz à une tension de contrôle de 0 V (fréquence minimale).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Après stabilisation, la fréquence arrive à 2.5 GHz à une tension de contrôle supérieur à 1.2 V (fréquence maximale).</a:t>
            </a:r>
          </a:p>
        </p:txBody>
      </p:sp>
      <p:pic>
        <p:nvPicPr>
          <p:cNvPr id="8" name="Image 7" descr="Insertion de l’image..., Image">
            <a:extLst>
              <a:ext uri="{FF2B5EF4-FFF2-40B4-BE49-F238E27FC236}">
                <a16:creationId xmlns:a16="http://schemas.microsoft.com/office/drawing/2014/main" id="{BBA9330F-E0EB-B7BE-E87A-C00B8340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025588"/>
            <a:ext cx="7779189" cy="49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82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049C-E8E9-AE03-7B9C-9800DF4E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- Numérique</a:t>
            </a:r>
            <a:endParaRPr lang="en-US"/>
          </a:p>
        </p:txBody>
      </p:sp>
      <p:pic>
        <p:nvPicPr>
          <p:cNvPr id="5" name="Content Placeholder 4" descr="Insertion de l’image..., Image">
            <a:extLst>
              <a:ext uri="{FF2B5EF4-FFF2-40B4-BE49-F238E27FC236}">
                <a16:creationId xmlns:a16="http://schemas.microsoft.com/office/drawing/2014/main" id="{7904DEF3-CAE5-CC70-4DD1-49C33BB91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8488" y="1603882"/>
            <a:ext cx="6905530" cy="21014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2F4D7-2C84-8DA3-F084-BA102409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58</a:t>
            </a:fld>
            <a:endParaRPr lang="fr-FR"/>
          </a:p>
        </p:txBody>
      </p:sp>
      <p:pic>
        <p:nvPicPr>
          <p:cNvPr id="6" name="Image 5" descr="Insertion de l’image..., Image">
            <a:extLst>
              <a:ext uri="{FF2B5EF4-FFF2-40B4-BE49-F238E27FC236}">
                <a16:creationId xmlns:a16="http://schemas.microsoft.com/office/drawing/2014/main" id="{4C475D14-2805-0618-A292-763DD9E5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2819" y="3703433"/>
            <a:ext cx="3595734" cy="23945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8188173-8DF3-518E-61FF-6437A903758D}"/>
              </a:ext>
            </a:extLst>
          </p:cNvPr>
          <p:cNvSpPr txBox="1"/>
          <p:nvPr/>
        </p:nvSpPr>
        <p:spPr>
          <a:xfrm>
            <a:off x="522221" y="1340486"/>
            <a:ext cx="449708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b="1" u="sng">
                <a:ea typeface="Calibri"/>
                <a:cs typeface="Calibri"/>
              </a:rPr>
              <a:t>Assemblage de la PLL numérique</a:t>
            </a:r>
            <a:endParaRPr lang="fr-FR"/>
          </a:p>
          <a:p>
            <a:pPr algn="just"/>
            <a:endParaRPr lang="fr-FR" b="1" u="sng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On simule un signal de référence en entrée avec une fréquence de référence de 9.5 MHz avec une amplitude de 0 V à 1.2 V.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Ici nous n'utilisons pas de bloc diviseur de fréquence, la division se fait directement dans le bloc VCO (la simulation avec le bloc diviseur de fréquence n'a jamais abouti).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La tension en sortie du filtre est la tension de contrôle du VCO. Elle se stabilise autour de 0.5 V.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L'ajout d'une résistance en parallèle de </a:t>
            </a:r>
            <a:r>
              <a:rPr lang="fr-FR"/>
              <a:t>12k</a:t>
            </a:r>
            <a:r>
              <a:rPr lang="el-GR">
                <a:ea typeface="Calibri"/>
                <a:cs typeface="Calibri"/>
              </a:rPr>
              <a:t>Ω</a:t>
            </a:r>
            <a:r>
              <a:rPr lang="fr-FR">
                <a:ea typeface="Calibri"/>
                <a:cs typeface="Calibri"/>
              </a:rPr>
              <a:t> en sortie de la pompe de charge sert à ramener la tension à 1.2 V.</a:t>
            </a:r>
          </a:p>
        </p:txBody>
      </p:sp>
    </p:spTree>
    <p:extLst>
      <p:ext uri="{BB962C8B-B14F-4D97-AF65-F5344CB8AC3E}">
        <p14:creationId xmlns:p14="http://schemas.microsoft.com/office/powerpoint/2010/main" val="2388004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9736-3E76-2294-10DB-2E853A59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- Numérique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47FEA-0FD6-C397-A2B7-863B4503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59</a:t>
            </a:fld>
            <a:endParaRPr lang="fr-FR"/>
          </a:p>
        </p:txBody>
      </p:sp>
      <p:pic>
        <p:nvPicPr>
          <p:cNvPr id="3" name="Image 2" descr="Groupe 18, Objet groupé">
            <a:extLst>
              <a:ext uri="{FF2B5EF4-FFF2-40B4-BE49-F238E27FC236}">
                <a16:creationId xmlns:a16="http://schemas.microsoft.com/office/drawing/2014/main" id="{7ECAD92A-7F70-AB0F-17AC-732DA9D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E1"/>
              </a:clrFrom>
              <a:clrTo>
                <a:srgbClr val="FFF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7379" y="4225647"/>
            <a:ext cx="5255536" cy="1823895"/>
          </a:xfrm>
          <a:prstGeom prst="rect">
            <a:avLst/>
          </a:prstGeom>
        </p:spPr>
      </p:pic>
      <p:pic>
        <p:nvPicPr>
          <p:cNvPr id="5" name="Image 4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F8AAF94D-BC72-9076-AD7C-313FB8B2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BE0"/>
              </a:clrFrom>
              <a:clrTo>
                <a:srgbClr val="FFFB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505" y="1337334"/>
            <a:ext cx="8998767" cy="28898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31F6D3-3DDA-2EF1-EF80-C609FEE9668D}"/>
              </a:ext>
            </a:extLst>
          </p:cNvPr>
          <p:cNvSpPr txBox="1"/>
          <p:nvPr/>
        </p:nvSpPr>
        <p:spPr>
          <a:xfrm>
            <a:off x="670898" y="1706234"/>
            <a:ext cx="17807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Fonctionnement de la PLL pour une fréquence de référence de 9.5 MHz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D3EC28-CA33-A339-E4AD-CD5F9C1120CA}"/>
              </a:ext>
            </a:extLst>
          </p:cNvPr>
          <p:cNvSpPr txBox="1"/>
          <p:nvPr/>
        </p:nvSpPr>
        <p:spPr>
          <a:xfrm>
            <a:off x="1417889" y="4367274"/>
            <a:ext cx="24998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Tension de contrôle à fréquence maximale (se rapproche de 1.2 V)</a:t>
            </a:r>
            <a:endParaRPr lang="fr-FR"/>
          </a:p>
          <a:p>
            <a:pPr algn="just"/>
            <a:endParaRPr lang="fr-FR">
              <a:ea typeface="Calibri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5EF8FC-BE10-1BDC-8C52-0B5BBA6FCDA3}"/>
              </a:ext>
            </a:extLst>
          </p:cNvPr>
          <p:cNvSpPr txBox="1"/>
          <p:nvPr/>
        </p:nvSpPr>
        <p:spPr>
          <a:xfrm>
            <a:off x="9276614" y="4389826"/>
            <a:ext cx="24930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Tension de contrôle à fréquence minimale (se rapproche de 0 V.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00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97F89-1E21-1B2F-C0EE-521A44039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A8D8B-303C-6D4B-B61F-A070A6DD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480"/>
            <a:ext cx="10515600" cy="1325563"/>
          </a:xfrm>
        </p:spPr>
        <p:txBody>
          <a:bodyPr/>
          <a:lstStyle/>
          <a:p>
            <a:r>
              <a:rPr lang="fr-FR"/>
              <a:t>Techno IHP – 130nm </a:t>
            </a:r>
            <a:r>
              <a:rPr lang="fr-FR" err="1"/>
              <a:t>BiCMOS</a:t>
            </a:r>
            <a:r>
              <a:rPr lang="fr-FR"/>
              <a:t> - SG32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0B6A14-E37A-1581-2145-9AC765C8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3968E2-0378-19AF-9B7A-EFCC912F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3" y="1748727"/>
            <a:ext cx="5713603" cy="40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D897727-9B57-2163-7E5D-E89E9B601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407" y="279796"/>
            <a:ext cx="1257585" cy="13255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56BC21-247E-EB1A-BE0D-1F86C47F612D}"/>
              </a:ext>
            </a:extLst>
          </p:cNvPr>
          <p:cNvSpPr txBox="1"/>
          <p:nvPr/>
        </p:nvSpPr>
        <p:spPr>
          <a:xfrm>
            <a:off x="6865747" y="1824764"/>
            <a:ext cx="47762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/>
              <a:t>0.13 μ</a:t>
            </a:r>
            <a:r>
              <a:rPr lang="fr-FR"/>
              <a:t>m CMOS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SiGe:C</a:t>
            </a:r>
            <a:r>
              <a:rPr lang="fr-FR"/>
              <a:t> </a:t>
            </a:r>
            <a:r>
              <a:rPr lang="fr-FR" err="1"/>
              <a:t>npn-HBT’s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up to 350 GHz transition </a:t>
            </a:r>
            <a:r>
              <a:rPr lang="fr-FR" err="1"/>
              <a:t>frequency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450 GHz oscillation </a:t>
            </a:r>
            <a:r>
              <a:rPr lang="fr-FR" err="1"/>
              <a:t>frequency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2 </a:t>
            </a:r>
            <a:r>
              <a:rPr lang="fr-FR" err="1"/>
              <a:t>gate</a:t>
            </a:r>
            <a:r>
              <a:rPr lang="fr-FR"/>
              <a:t> oxides: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thin</a:t>
            </a:r>
            <a:r>
              <a:rPr lang="fr-FR"/>
              <a:t> </a:t>
            </a:r>
            <a:r>
              <a:rPr lang="fr-FR" err="1"/>
              <a:t>gate</a:t>
            </a:r>
            <a:r>
              <a:rPr lang="fr-FR"/>
              <a:t> oxide for 1.2 V digital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thick</a:t>
            </a:r>
            <a:r>
              <a:rPr lang="fr-FR"/>
              <a:t> oxide for 3.3 V </a:t>
            </a:r>
            <a:r>
              <a:rPr lang="fr-FR" err="1"/>
              <a:t>supply</a:t>
            </a:r>
            <a:r>
              <a:rPr lang="fr-FR"/>
              <a:t>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NMOS, PMOS and </a:t>
            </a:r>
            <a:r>
              <a:rPr lang="fr-FR" err="1"/>
              <a:t>isolated</a:t>
            </a:r>
            <a:r>
              <a:rPr lang="fr-FR"/>
              <a:t> NMOS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poly </a:t>
            </a:r>
            <a:r>
              <a:rPr lang="fr-FR" err="1"/>
              <a:t>silicon</a:t>
            </a:r>
            <a:r>
              <a:rPr lang="fr-FR"/>
              <a:t> </a:t>
            </a:r>
            <a:r>
              <a:rPr lang="fr-FR" err="1"/>
              <a:t>resistors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MIM </a:t>
            </a:r>
            <a:r>
              <a:rPr lang="fr-FR" err="1"/>
              <a:t>capacitors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Backend: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5 </a:t>
            </a:r>
            <a:r>
              <a:rPr lang="fr-FR" err="1"/>
              <a:t>thin</a:t>
            </a:r>
            <a:r>
              <a:rPr lang="fr-FR"/>
              <a:t> </a:t>
            </a:r>
            <a:r>
              <a:rPr lang="fr-FR" err="1"/>
              <a:t>metal</a:t>
            </a:r>
            <a:r>
              <a:rPr lang="fr-FR"/>
              <a:t> </a:t>
            </a:r>
            <a:r>
              <a:rPr lang="fr-FR" err="1"/>
              <a:t>layers</a:t>
            </a: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2 </a:t>
            </a:r>
            <a:r>
              <a:rPr lang="fr-FR" err="1"/>
              <a:t>thick</a:t>
            </a:r>
            <a:r>
              <a:rPr lang="fr-FR"/>
              <a:t> </a:t>
            </a:r>
            <a:r>
              <a:rPr lang="fr-FR" err="1"/>
              <a:t>metal</a:t>
            </a:r>
            <a:r>
              <a:rPr lang="fr-FR"/>
              <a:t> </a:t>
            </a:r>
            <a:r>
              <a:rPr lang="fr-FR" err="1"/>
              <a:t>layers</a:t>
            </a:r>
            <a:r>
              <a:rPr lang="fr-FR"/>
              <a:t> (2 and 3 </a:t>
            </a:r>
            <a:r>
              <a:rPr lang="el-GR"/>
              <a:t>μ</a:t>
            </a:r>
            <a:r>
              <a:rPr lang="fr-FR"/>
              <a:t>m </a:t>
            </a:r>
            <a:r>
              <a:rPr lang="fr-FR" err="1"/>
              <a:t>thick</a:t>
            </a:r>
            <a:r>
              <a:rPr lang="fr-FR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MIM layer</a:t>
            </a:r>
          </a:p>
        </p:txBody>
      </p:sp>
    </p:spTree>
    <p:extLst>
      <p:ext uri="{BB962C8B-B14F-4D97-AF65-F5344CB8AC3E}">
        <p14:creationId xmlns:p14="http://schemas.microsoft.com/office/powerpoint/2010/main" val="2479994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54626-0E63-8445-D62F-CBE9A3B0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1B0E6C9-D33A-EBD4-AD2E-E680E4AF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01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E3D30D-A4C0-EC44-7A5F-46528211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60</a:t>
            </a:fld>
            <a:endParaRPr lang="fr-FR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BDC72674-3056-7818-91AD-6812F44A51E5}"/>
              </a:ext>
            </a:extLst>
          </p:cNvPr>
          <p:cNvGraphicFramePr>
            <a:graphicFrameLocks noGrp="1"/>
          </p:cNvGraphicFramePr>
          <p:nvPr/>
        </p:nvGraphicFramePr>
        <p:xfrm>
          <a:off x="4554467" y="1945033"/>
          <a:ext cx="2769442" cy="13411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43384">
                  <a:extLst>
                    <a:ext uri="{9D8B030D-6E8A-4147-A177-3AD203B41FA5}">
                      <a16:colId xmlns:a16="http://schemas.microsoft.com/office/drawing/2014/main" val="2725138106"/>
                    </a:ext>
                  </a:extLst>
                </a:gridCol>
                <a:gridCol w="1326058">
                  <a:extLst>
                    <a:ext uri="{9D8B030D-6E8A-4147-A177-3AD203B41FA5}">
                      <a16:colId xmlns:a16="http://schemas.microsoft.com/office/drawing/2014/main" val="2425735459"/>
                    </a:ext>
                  </a:extLst>
                </a:gridCol>
              </a:tblGrid>
              <a:tr h="169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F</a:t>
                      </a:r>
                      <a:r>
                        <a:rPr lang="fr-FR" sz="1000">
                          <a:effectLst/>
                        </a:rPr>
                        <a:t>in</a:t>
                      </a:r>
                      <a:r>
                        <a:rPr lang="fr-FR" sz="1600">
                          <a:effectLst/>
                        </a:rPr>
                        <a:t>(MHz)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1600">
                          <a:effectLst/>
                        </a:rPr>
                        <a:t>Autour de 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748033"/>
                  </a:ext>
                </a:extLst>
              </a:tr>
              <a:tr h="169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err="1">
                          <a:effectLst/>
                        </a:rPr>
                        <a:t>F</a:t>
                      </a:r>
                      <a:r>
                        <a:rPr lang="fr-FR" sz="1600" baseline="-25000" err="1">
                          <a:effectLst/>
                        </a:rPr>
                        <a:t>ref</a:t>
                      </a:r>
                      <a:r>
                        <a:rPr lang="fr-FR" sz="1600">
                          <a:effectLst/>
                        </a:rPr>
                        <a:t>(MHz)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880324"/>
                  </a:ext>
                </a:extLst>
              </a:tr>
              <a:tr h="169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VDD(V)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1.2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59657"/>
                  </a:ext>
                </a:extLst>
              </a:tr>
              <a:tr h="1696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600">
                          <a:effectLst/>
                        </a:rPr>
                        <a:t>I</a:t>
                      </a:r>
                      <a:r>
                        <a:rPr lang="fr-FR" sz="1600" baseline="-25000">
                          <a:effectLst/>
                        </a:rPr>
                        <a:t>0</a:t>
                      </a:r>
                      <a:endParaRPr lang="fr-FR" sz="1600" baseline="-2500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1600"/>
                        <a:t>100µA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17506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au 15">
                <a:extLst>
                  <a:ext uri="{FF2B5EF4-FFF2-40B4-BE49-F238E27FC236}">
                    <a16:creationId xmlns:a16="http://schemas.microsoft.com/office/drawing/2014/main" id="{5F2E0B73-5660-C65B-5B45-EC93283CED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4162940"/>
                  </p:ext>
                </p:extLst>
              </p:nvPr>
            </p:nvGraphicFramePr>
            <p:xfrm>
              <a:off x="3950158" y="3667817"/>
              <a:ext cx="6917506" cy="2560320"/>
            </p:xfrm>
            <a:graphic>
              <a:graphicData uri="http://schemas.openxmlformats.org/drawingml/2006/table">
                <a:tbl>
                  <a:tblPr bandRow="1">
                    <a:tableStyleId>{21E4AEA4-8DFA-4A89-87EB-49C32662AFE0}</a:tableStyleId>
                  </a:tblPr>
                  <a:tblGrid>
                    <a:gridCol w="4618481">
                      <a:extLst>
                        <a:ext uri="{9D8B030D-6E8A-4147-A177-3AD203B41FA5}">
                          <a16:colId xmlns:a16="http://schemas.microsoft.com/office/drawing/2014/main" val="3895079845"/>
                        </a:ext>
                      </a:extLst>
                    </a:gridCol>
                    <a:gridCol w="2299025">
                      <a:extLst>
                        <a:ext uri="{9D8B030D-6E8A-4147-A177-3AD203B41FA5}">
                          <a16:colId xmlns:a16="http://schemas.microsoft.com/office/drawing/2014/main" val="4019192999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L(µm)= L</a:t>
                          </a:r>
                          <a:r>
                            <a:rPr lang="fr-FR" sz="1800" baseline="-25000">
                              <a:effectLst/>
                            </a:rPr>
                            <a:t>min</a:t>
                          </a:r>
                          <a:endParaRPr lang="fr-FR" sz="1800" baseline="-25000" err="1">
                            <a:effectLst/>
                          </a:endParaRP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0,13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164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W(PMOS cellules logiques 1X) = 2</a:t>
                          </a:r>
                          <a14:m>
                            <m:oMath xmlns:m="http://schemas.openxmlformats.org/officeDocument/2006/math">
                              <m:r>
                                <a:rPr lang="fr-FR" sz="180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fr-FR" sz="1800" err="1">
                              <a:effectLst/>
                            </a:rPr>
                            <a:t>W</a:t>
                          </a:r>
                          <a:r>
                            <a:rPr lang="fr-FR" sz="1800" baseline="-25000" err="1">
                              <a:effectLst/>
                            </a:rPr>
                            <a:t>min</a:t>
                          </a:r>
                          <a:r>
                            <a:rPr lang="fr-FR" sz="1800">
                              <a:effectLst/>
                            </a:rPr>
                            <a:t> (µm)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0.3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853048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W(</a:t>
                          </a: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NMOS cellules logiques 1X)= W</a:t>
                          </a:r>
                          <a:r>
                            <a:rPr lang="fr-FR" sz="1200" b="0" i="0" u="none" strike="noStrike" baseline="-25000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min</a:t>
                          </a:r>
                          <a:r>
                            <a:rPr lang="fr-FR" sz="1800">
                              <a:effectLst/>
                            </a:rPr>
                            <a:t> (µm)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0.15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091833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W(T1) (µm)</a:t>
                          </a:r>
                          <a:endParaRPr lang="en-US" sz="18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/>
                            <a:t>1.7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970401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W(T2) (µm)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buNone/>
                          </a:pPr>
                          <a:r>
                            <a:rPr lang="fr-FR" sz="1800"/>
                            <a:t>1.55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918794"/>
                      </a:ext>
                    </a:extLst>
                  </a:tr>
                  <a:tr h="180974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W(T3) (µm)</a:t>
                          </a:r>
                          <a:endParaRPr lang="fr-FR"/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/>
                            <a:t>0.9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058806"/>
                      </a:ext>
                    </a:extLst>
                  </a:tr>
                  <a:tr h="180974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W(T4) (µm)</a:t>
                          </a:r>
                          <a:endParaRPr lang="fr-FR"/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/>
                            <a:t>0.35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16660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au 15">
                <a:extLst>
                  <a:ext uri="{FF2B5EF4-FFF2-40B4-BE49-F238E27FC236}">
                    <a16:creationId xmlns:a16="http://schemas.microsoft.com/office/drawing/2014/main" id="{5F2E0B73-5660-C65B-5B45-EC93283CED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4162940"/>
                  </p:ext>
                </p:extLst>
              </p:nvPr>
            </p:nvGraphicFramePr>
            <p:xfrm>
              <a:off x="3950158" y="3667817"/>
              <a:ext cx="6917506" cy="2560320"/>
            </p:xfrm>
            <a:graphic>
              <a:graphicData uri="http://schemas.openxmlformats.org/drawingml/2006/table">
                <a:tbl>
                  <a:tblPr bandRow="1">
                    <a:tableStyleId>{21E4AEA4-8DFA-4A89-87EB-49C32662AFE0}</a:tableStyleId>
                  </a:tblPr>
                  <a:tblGrid>
                    <a:gridCol w="4618481">
                      <a:extLst>
                        <a:ext uri="{9D8B030D-6E8A-4147-A177-3AD203B41FA5}">
                          <a16:colId xmlns:a16="http://schemas.microsoft.com/office/drawing/2014/main" val="3895079845"/>
                        </a:ext>
                      </a:extLst>
                    </a:gridCol>
                    <a:gridCol w="2299025">
                      <a:extLst>
                        <a:ext uri="{9D8B030D-6E8A-4147-A177-3AD203B41FA5}">
                          <a16:colId xmlns:a16="http://schemas.microsoft.com/office/drawing/2014/main" val="40191929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L(µm)= L</a:t>
                          </a:r>
                          <a:r>
                            <a:rPr lang="fr-FR" sz="1800" baseline="-25000">
                              <a:effectLst/>
                            </a:rPr>
                            <a:t>min</a:t>
                          </a:r>
                          <a:endParaRPr lang="fr-FR" sz="1800" baseline="-25000" err="1">
                            <a:effectLst/>
                          </a:endParaRP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0,13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164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blipFill>
                          <a:blip r:embed="rId2"/>
                          <a:stretch>
                            <a:fillRect l="-132" t="-108333" r="-50132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0.3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8530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W(</a:t>
                          </a: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NMOS cellules logiques 1X)= W</a:t>
                          </a:r>
                          <a:r>
                            <a:rPr lang="fr-FR" sz="1200" b="0" i="0" u="none" strike="noStrike" baseline="-25000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min</a:t>
                          </a:r>
                          <a:r>
                            <a:rPr lang="fr-FR" sz="1800">
                              <a:effectLst/>
                            </a:rPr>
                            <a:t> (µm)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rtl="0">
                            <a:buNone/>
                          </a:pPr>
                          <a:r>
                            <a:rPr lang="fr-FR" sz="1800">
                              <a:effectLst/>
                            </a:rPr>
                            <a:t>0.15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09183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W(T1) (µm)</a:t>
                          </a:r>
                          <a:endParaRPr lang="en-US" sz="18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/>
                            <a:t>1.7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97040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W(T2) (µm)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buNone/>
                          </a:pPr>
                          <a:r>
                            <a:rPr lang="fr-FR" sz="1800"/>
                            <a:t>1.55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9187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W(T3) (µm)</a:t>
                          </a:r>
                          <a:endParaRPr lang="fr-FR"/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/>
                            <a:t>0.9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>
                          <a:solidFill>
                            <a:schemeClr val="tx1"/>
                          </a:solidFill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0588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:r>
                            <a:rPr lang="fr-FR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</a:rPr>
                            <a:t>W(T4) (µm)</a:t>
                          </a:r>
                          <a:endParaRPr lang="fr-FR"/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r">
                            <a:buNone/>
                          </a:pPr>
                          <a:r>
                            <a:rPr lang="fr-FR" sz="1800"/>
                            <a:t>0.35</a:t>
                          </a:r>
                        </a:p>
                      </a:txBody>
                      <a:tcPr anchor="ctr">
                        <a:lnL w="12700">
                          <a:solidFill>
                            <a:schemeClr val="tx1"/>
                          </a:solidFill>
                        </a:lnL>
                        <a:lnR w="12700">
                          <a:solidFill>
                            <a:schemeClr val="tx1"/>
                          </a:solidFill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>
                          <a:solidFill>
                            <a:schemeClr val="tx1"/>
                          </a:solidFill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166606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e 19">
            <a:extLst>
              <a:ext uri="{FF2B5EF4-FFF2-40B4-BE49-F238E27FC236}">
                <a16:creationId xmlns:a16="http://schemas.microsoft.com/office/drawing/2014/main" id="{70278AB9-D236-272F-6C1B-15E2808B2E9B}"/>
              </a:ext>
            </a:extLst>
          </p:cNvPr>
          <p:cNvGrpSpPr/>
          <p:nvPr/>
        </p:nvGrpSpPr>
        <p:grpSpPr>
          <a:xfrm>
            <a:off x="834611" y="1752646"/>
            <a:ext cx="2969172" cy="383108"/>
            <a:chOff x="698133" y="3915093"/>
            <a:chExt cx="2969172" cy="383108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931F094-872B-3E1B-AC51-11BF3A0A84F0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Données</a:t>
              </a:r>
            </a:p>
          </p:txBody>
        </p:sp>
        <p:sp>
          <p:nvSpPr>
            <p:cNvPr id="19" name="Flèche : droite 18">
              <a:extLst>
                <a:ext uri="{FF2B5EF4-FFF2-40B4-BE49-F238E27FC236}">
                  <a16:creationId xmlns:a16="http://schemas.microsoft.com/office/drawing/2014/main" id="{39022340-43E8-0022-A6A3-09B8B249E98B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FA425EF-25BD-CC51-8846-594501861349}"/>
              </a:ext>
            </a:extLst>
          </p:cNvPr>
          <p:cNvGrpSpPr/>
          <p:nvPr/>
        </p:nvGrpSpPr>
        <p:grpSpPr>
          <a:xfrm>
            <a:off x="834610" y="4095511"/>
            <a:ext cx="2969172" cy="383108"/>
            <a:chOff x="698133" y="3915093"/>
            <a:chExt cx="2969172" cy="383108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8FE8936-D582-480D-76F1-F77CA0217F68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Dimensionnement</a:t>
              </a:r>
              <a:endParaRPr lang="fr-FR" err="1"/>
            </a:p>
          </p:txBody>
        </p:sp>
        <p:sp>
          <p:nvSpPr>
            <p:cNvPr id="23" name="Flèche : droite 22">
              <a:extLst>
                <a:ext uri="{FF2B5EF4-FFF2-40B4-BE49-F238E27FC236}">
                  <a16:creationId xmlns:a16="http://schemas.microsoft.com/office/drawing/2014/main" id="{B913BB59-1F61-A1B2-2DBA-65961A020A06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15355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9021-359B-C59E-0317-639FFAFC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653F7B2-BA47-090A-AD67-6A6FEE18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89" y="197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/>
              <a:t>PLL – Pompe de charge + PFD + Filtre de boucle</a:t>
            </a:r>
            <a:br>
              <a:rPr lang="fr-FR"/>
            </a:br>
            <a:r>
              <a:rPr lang="fr-FR" sz="4900"/>
              <a:t>Méthodologie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A25EA-9763-DA4B-ACF6-89A00BB7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61</a:t>
            </a:fld>
            <a:endParaRPr lang="fr-FR"/>
          </a:p>
        </p:txBody>
      </p:sp>
      <p:pic>
        <p:nvPicPr>
          <p:cNvPr id="21" name="Image 20" descr="Une image contenant diagramme, Plan, Dessin technique, schématique&#10;&#10;Le contenu généré par l’IA peut être incorrect.">
            <a:extLst>
              <a:ext uri="{FF2B5EF4-FFF2-40B4-BE49-F238E27FC236}">
                <a16:creationId xmlns:a16="http://schemas.microsoft.com/office/drawing/2014/main" id="{BC5C0473-5C10-9362-7B46-E8E1E83E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813" y="1148546"/>
            <a:ext cx="4516296" cy="2979034"/>
          </a:xfrm>
          <a:prstGeom prst="rect">
            <a:avLst/>
          </a:prstGeom>
          <a:ln>
            <a:noFill/>
          </a:ln>
        </p:spPr>
      </p:pic>
      <p:pic>
        <p:nvPicPr>
          <p:cNvPr id="23" name="Image 22" descr="Une image contenant texte, Police, diagramme, typographie&#10;&#10;Le contenu généré par l’IA peut être incorrect.">
            <a:extLst>
              <a:ext uri="{FF2B5EF4-FFF2-40B4-BE49-F238E27FC236}">
                <a16:creationId xmlns:a16="http://schemas.microsoft.com/office/drawing/2014/main" id="{5C6000E2-9371-88C3-5A87-A755AF08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977" y="4252099"/>
            <a:ext cx="7684383" cy="1846402"/>
          </a:xfrm>
          <a:prstGeom prst="rect">
            <a:avLst/>
          </a:prstGeom>
          <a:ln>
            <a:noFill/>
          </a:ln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257A287-9A28-2CB0-176D-04B32C41F525}"/>
              </a:ext>
            </a:extLst>
          </p:cNvPr>
          <p:cNvSpPr/>
          <p:nvPr/>
        </p:nvSpPr>
        <p:spPr>
          <a:xfrm>
            <a:off x="4081064" y="1500478"/>
            <a:ext cx="2541909" cy="247426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C8EC3DC-43C5-5899-3352-D1CA2784BE60}"/>
              </a:ext>
            </a:extLst>
          </p:cNvPr>
          <p:cNvCxnSpPr>
            <a:cxnSpLocks/>
          </p:cNvCxnSpPr>
          <p:nvPr/>
        </p:nvCxnSpPr>
        <p:spPr>
          <a:xfrm flipH="1" flipV="1">
            <a:off x="3298212" y="3023081"/>
            <a:ext cx="776013" cy="1669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608A348E-0BC8-94D3-E84F-5332BDF74B97}"/>
              </a:ext>
            </a:extLst>
          </p:cNvPr>
          <p:cNvSpPr txBox="1"/>
          <p:nvPr/>
        </p:nvSpPr>
        <p:spPr>
          <a:xfrm>
            <a:off x="404071" y="2177319"/>
            <a:ext cx="34777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PFD : Phase Frequency Detector </a:t>
            </a:r>
          </a:p>
          <a:p>
            <a:r>
              <a:rPr lang="fr">
                <a:ea typeface="+mn-lt"/>
                <a:cs typeface="+mn-lt"/>
              </a:rPr>
              <a:t>Compare la phase de </a:t>
            </a:r>
            <a:r>
              <a:rPr lang="fr" err="1">
                <a:ea typeface="+mn-lt"/>
                <a:cs typeface="+mn-lt"/>
              </a:rPr>
              <a:t>Fref</a:t>
            </a:r>
            <a:r>
              <a:rPr lang="fr">
                <a:ea typeface="+mn-lt"/>
                <a:cs typeface="+mn-lt"/>
              </a:rPr>
              <a:t> et </a:t>
            </a:r>
            <a:r>
              <a:rPr lang="fr" err="1">
                <a:ea typeface="+mn-lt"/>
                <a:cs typeface="+mn-lt"/>
              </a:rPr>
              <a:t>Fdiv</a:t>
            </a:r>
            <a:r>
              <a:rPr lang="fr">
                <a:ea typeface="+mn-lt"/>
                <a:cs typeface="+mn-lt"/>
              </a:rPr>
              <a:t> et commande les signaux Up et Down en fonction de leurs états.</a:t>
            </a:r>
            <a:endParaRPr lang="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C7BB89F-7F38-185B-A078-CD9080E03F73}"/>
              </a:ext>
            </a:extLst>
          </p:cNvPr>
          <p:cNvSpPr/>
          <p:nvPr/>
        </p:nvSpPr>
        <p:spPr>
          <a:xfrm>
            <a:off x="6627495" y="1211111"/>
            <a:ext cx="709251" cy="27732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" b="1">
                <a:ea typeface="+mn-lt"/>
                <a:cs typeface="+mn-lt"/>
              </a:rPr>
              <a:t>e</a:t>
            </a:r>
            <a:endParaRPr lang="fr" b="1">
              <a:ea typeface="Calibri"/>
              <a:cs typeface="Calibri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BCF608F-EAF8-DE78-CB01-C47068DC841A}"/>
              </a:ext>
            </a:extLst>
          </p:cNvPr>
          <p:cNvCxnSpPr>
            <a:cxnSpLocks/>
          </p:cNvCxnSpPr>
          <p:nvPr/>
        </p:nvCxnSpPr>
        <p:spPr>
          <a:xfrm>
            <a:off x="7344073" y="1419321"/>
            <a:ext cx="1027710" cy="2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6826C94-C235-B0FD-B136-2F4B53DABBB7}"/>
              </a:ext>
            </a:extLst>
          </p:cNvPr>
          <p:cNvSpPr txBox="1"/>
          <p:nvPr/>
        </p:nvSpPr>
        <p:spPr>
          <a:xfrm>
            <a:off x="8313437" y="981268"/>
            <a:ext cx="34777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Pompe de charge :</a:t>
            </a:r>
            <a:endParaRPr lang="fr-FR"/>
          </a:p>
          <a:p>
            <a:r>
              <a:rPr lang="fr-FR">
                <a:ea typeface="Calibri"/>
                <a:cs typeface="Calibri"/>
              </a:rPr>
              <a:t>fournit un courant prenant 3 valeurs (+I0, -I0 et 0) en fonction de l'état des signaux Up et Down</a:t>
            </a: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605C38F-904F-BB67-824E-1FDB111A039C}"/>
              </a:ext>
            </a:extLst>
          </p:cNvPr>
          <p:cNvSpPr/>
          <p:nvPr/>
        </p:nvSpPr>
        <p:spPr>
          <a:xfrm>
            <a:off x="7341267" y="2329997"/>
            <a:ext cx="1259048" cy="142289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" b="1">
                <a:ea typeface="+mn-lt"/>
                <a:cs typeface="+mn-lt"/>
              </a:rPr>
              <a:t>e</a:t>
            </a:r>
            <a:endParaRPr lang="fr" b="1">
              <a:ea typeface="Calibri"/>
              <a:cs typeface="Calibri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C53E7EC-7C85-7D8B-97BB-75D1EF2F6F9E}"/>
              </a:ext>
            </a:extLst>
          </p:cNvPr>
          <p:cNvCxnSpPr>
            <a:cxnSpLocks/>
          </p:cNvCxnSpPr>
          <p:nvPr/>
        </p:nvCxnSpPr>
        <p:spPr>
          <a:xfrm flipV="1">
            <a:off x="8607642" y="2907335"/>
            <a:ext cx="574369" cy="166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D806D3B5-8218-FE05-DAEC-E2DD8BD6852B}"/>
              </a:ext>
            </a:extLst>
          </p:cNvPr>
          <p:cNvSpPr txBox="1"/>
          <p:nvPr/>
        </p:nvSpPr>
        <p:spPr>
          <a:xfrm>
            <a:off x="9210475" y="2736762"/>
            <a:ext cx="25806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Filtre de boucle </a:t>
            </a:r>
            <a:endParaRPr lang="fr-FR"/>
          </a:p>
          <a:p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3622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B7A44-9FDA-9380-92EA-22BE88E9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rte, ligne&#10;&#10;Le contenu généré par l’IA peut être incorrect.">
            <a:extLst>
              <a:ext uri="{FF2B5EF4-FFF2-40B4-BE49-F238E27FC236}">
                <a16:creationId xmlns:a16="http://schemas.microsoft.com/office/drawing/2014/main" id="{DD288E65-9370-035C-2E21-87604988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7" y="2929844"/>
            <a:ext cx="6103711" cy="325709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83E1032-E437-C19E-D54D-F29D7624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89" y="135483"/>
            <a:ext cx="10515600" cy="1325563"/>
          </a:xfrm>
        </p:spPr>
        <p:txBody>
          <a:bodyPr/>
          <a:lstStyle/>
          <a:p>
            <a:r>
              <a:rPr lang="fr-FR"/>
              <a:t>PLL – Pompe de charge</a:t>
            </a:r>
            <a:br>
              <a:rPr lang="fr-FR"/>
            </a:br>
            <a:r>
              <a:rPr lang="fr-FR"/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2AA6CF-8206-9D35-0CE4-27B20616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BB3BA5-BC17-550A-D162-E3660104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8625" y="3712891"/>
            <a:ext cx="2528226" cy="21457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84CA3D-6B47-5FF4-F947-2F244DC0C8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0825" y="3782701"/>
            <a:ext cx="2341584" cy="2136253"/>
          </a:xfrm>
          <a:prstGeom prst="rect">
            <a:avLst/>
          </a:prstGeom>
        </p:spPr>
      </p:pic>
      <p:pic>
        <p:nvPicPr>
          <p:cNvPr id="9" name="Image 8" descr="Une image contenant diagramme, capture d’écran, Plan&#10;&#10;Le contenu généré par l’IA peut être incorrect.">
            <a:extLst>
              <a:ext uri="{FF2B5EF4-FFF2-40B4-BE49-F238E27FC236}">
                <a16:creationId xmlns:a16="http://schemas.microsoft.com/office/drawing/2014/main" id="{36E80B1F-72EA-53CE-31FF-68A467079A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8408" y="102585"/>
            <a:ext cx="6358746" cy="3059596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F21E691-70BE-3226-B9BE-2633FFAE213A}"/>
              </a:ext>
            </a:extLst>
          </p:cNvPr>
          <p:cNvCxnSpPr/>
          <p:nvPr/>
        </p:nvCxnSpPr>
        <p:spPr>
          <a:xfrm flipH="1" flipV="1">
            <a:off x="10741687" y="962498"/>
            <a:ext cx="340111" cy="2663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7F48AF-5E6D-316D-F366-24C6FBFB03D3}"/>
              </a:ext>
            </a:extLst>
          </p:cNvPr>
          <p:cNvCxnSpPr>
            <a:cxnSpLocks/>
          </p:cNvCxnSpPr>
          <p:nvPr/>
        </p:nvCxnSpPr>
        <p:spPr>
          <a:xfrm flipH="1" flipV="1">
            <a:off x="6764419" y="2960424"/>
            <a:ext cx="665355" cy="730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517F8E4-A749-61AC-BBE7-95C43A347A5D}"/>
              </a:ext>
            </a:extLst>
          </p:cNvPr>
          <p:cNvSpPr/>
          <p:nvPr/>
        </p:nvSpPr>
        <p:spPr>
          <a:xfrm>
            <a:off x="6690427" y="3694713"/>
            <a:ext cx="2587963" cy="22551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428DB73-E934-28C8-4C0A-4888DBE08661}"/>
              </a:ext>
            </a:extLst>
          </p:cNvPr>
          <p:cNvSpPr/>
          <p:nvPr/>
        </p:nvSpPr>
        <p:spPr>
          <a:xfrm>
            <a:off x="9366720" y="3629664"/>
            <a:ext cx="2587963" cy="22551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B18587C-283D-C3D5-C47C-338C031093ED}"/>
              </a:ext>
            </a:extLst>
          </p:cNvPr>
          <p:cNvSpPr/>
          <p:nvPr/>
        </p:nvSpPr>
        <p:spPr>
          <a:xfrm>
            <a:off x="5807622" y="140453"/>
            <a:ext cx="6149351" cy="317839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BE7E7C6-CEAD-FC36-D62F-7EE18EBAE648}"/>
              </a:ext>
            </a:extLst>
          </p:cNvPr>
          <p:cNvCxnSpPr>
            <a:cxnSpLocks/>
          </p:cNvCxnSpPr>
          <p:nvPr/>
        </p:nvCxnSpPr>
        <p:spPr>
          <a:xfrm flipH="1">
            <a:off x="1889961" y="2133093"/>
            <a:ext cx="3920467" cy="144943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828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EA12-E6F2-7E4F-859E-E3D0D938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7D80B55-0A1B-4066-54B0-55097CE4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27" y="1171307"/>
            <a:ext cx="6126065" cy="5141089"/>
          </a:xfrm>
          <a:prstGeom prst="rect">
            <a:avLst/>
          </a:prstGeom>
          <a:ln>
            <a:noFill/>
          </a:ln>
        </p:spPr>
      </p:pic>
      <p:sp>
        <p:nvSpPr>
          <p:cNvPr id="6" name="Titre 4">
            <a:extLst>
              <a:ext uri="{FF2B5EF4-FFF2-40B4-BE49-F238E27FC236}">
                <a16:creationId xmlns:a16="http://schemas.microsoft.com/office/drawing/2014/main" id="{BAA31335-2541-69B3-3A36-A4471865B080}"/>
              </a:ext>
            </a:extLst>
          </p:cNvPr>
          <p:cNvSpPr>
            <a:spLocks noGrp="1"/>
          </p:cNvSpPr>
          <p:nvPr/>
        </p:nvSpPr>
        <p:spPr>
          <a:xfrm>
            <a:off x="403160" y="1298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Pompe de charge -</a:t>
            </a:r>
            <a:r>
              <a:rPr lang="fr-FR" err="1"/>
              <a:t>Layout</a:t>
            </a:r>
            <a:endParaRPr lang="en-US" err="1">
              <a:ea typeface="Calibri Light"/>
              <a:cs typeface="Calibri Light"/>
            </a:endParaRPr>
          </a:p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108A4B-189B-0E35-E7E5-69C977D00E35}"/>
              </a:ext>
            </a:extLst>
          </p:cNvPr>
          <p:cNvSpPr txBox="1"/>
          <p:nvPr/>
        </p:nvSpPr>
        <p:spPr>
          <a:xfrm>
            <a:off x="4501874" y="812087"/>
            <a:ext cx="4077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Pompe de charge + PFD :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7B881C1-FD0D-F246-1723-4FBAD71C6E18}"/>
              </a:ext>
            </a:extLst>
          </p:cNvPr>
          <p:cNvCxnSpPr>
            <a:cxnSpLocks/>
          </p:cNvCxnSpPr>
          <p:nvPr/>
        </p:nvCxnSpPr>
        <p:spPr>
          <a:xfrm flipH="1">
            <a:off x="7349354" y="840587"/>
            <a:ext cx="1103960" cy="1526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D28F75F-AD93-4717-D61D-7FA36380B08D}"/>
              </a:ext>
            </a:extLst>
          </p:cNvPr>
          <p:cNvSpPr txBox="1"/>
          <p:nvPr/>
        </p:nvSpPr>
        <p:spPr>
          <a:xfrm>
            <a:off x="2581413" y="730957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>
                <a:ea typeface="Calibri"/>
                <a:cs typeface="Calibri"/>
              </a:rPr>
              <a:t>Fref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5D3CDF-221D-6C3D-F004-B6F885659F76}"/>
              </a:ext>
            </a:extLst>
          </p:cNvPr>
          <p:cNvSpPr txBox="1"/>
          <p:nvPr/>
        </p:nvSpPr>
        <p:spPr>
          <a:xfrm>
            <a:off x="5553506" y="4484481"/>
            <a:ext cx="74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VOUT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4AC8554-FD2C-1D59-62FE-8BA0FBEDAA9C}"/>
              </a:ext>
            </a:extLst>
          </p:cNvPr>
          <p:cNvCxnSpPr>
            <a:cxnSpLocks/>
          </p:cNvCxnSpPr>
          <p:nvPr/>
        </p:nvCxnSpPr>
        <p:spPr>
          <a:xfrm flipV="1">
            <a:off x="2347668" y="4170905"/>
            <a:ext cx="680469" cy="171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2926AD5-2C08-5E65-815E-483AA1AE5FD4}"/>
              </a:ext>
            </a:extLst>
          </p:cNvPr>
          <p:cNvSpPr txBox="1"/>
          <p:nvPr/>
        </p:nvSpPr>
        <p:spPr>
          <a:xfrm>
            <a:off x="1675987" y="4301214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VDD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9BA1535-A5D5-13F0-CD40-66510F7B8214}"/>
              </a:ext>
            </a:extLst>
          </p:cNvPr>
          <p:cNvCxnSpPr>
            <a:cxnSpLocks/>
          </p:cNvCxnSpPr>
          <p:nvPr/>
        </p:nvCxnSpPr>
        <p:spPr>
          <a:xfrm>
            <a:off x="1460274" y="3917522"/>
            <a:ext cx="2156244" cy="1665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DA5BEDF-2A59-3E08-5D0D-233B95F514FC}"/>
              </a:ext>
            </a:extLst>
          </p:cNvPr>
          <p:cNvCxnSpPr>
            <a:cxnSpLocks/>
          </p:cNvCxnSpPr>
          <p:nvPr/>
        </p:nvCxnSpPr>
        <p:spPr>
          <a:xfrm>
            <a:off x="3062278" y="973668"/>
            <a:ext cx="1411155" cy="5985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84DE94E-0E8E-CF02-53B5-E51EF25144A4}"/>
              </a:ext>
            </a:extLst>
          </p:cNvPr>
          <p:cNvSpPr txBox="1"/>
          <p:nvPr/>
        </p:nvSpPr>
        <p:spPr>
          <a:xfrm>
            <a:off x="5881454" y="1137467"/>
            <a:ext cx="74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VIN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C29DC6-6843-6996-3C60-D38B139A75BF}"/>
              </a:ext>
            </a:extLst>
          </p:cNvPr>
          <p:cNvCxnSpPr>
            <a:cxnSpLocks/>
          </p:cNvCxnSpPr>
          <p:nvPr/>
        </p:nvCxnSpPr>
        <p:spPr>
          <a:xfrm flipV="1">
            <a:off x="4778629" y="5928635"/>
            <a:ext cx="5078850" cy="1324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7A7A1AD-B806-CF6F-6702-2FA0348623F7}"/>
              </a:ext>
            </a:extLst>
          </p:cNvPr>
          <p:cNvSpPr txBox="1"/>
          <p:nvPr/>
        </p:nvSpPr>
        <p:spPr>
          <a:xfrm>
            <a:off x="9859065" y="5744696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>
                <a:ea typeface="Calibri"/>
                <a:cs typeface="Calibri"/>
              </a:rPr>
              <a:t>Fdiv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7C7201-A40F-6F6F-4401-4B38170439D7}"/>
              </a:ext>
            </a:extLst>
          </p:cNvPr>
          <p:cNvSpPr txBox="1"/>
          <p:nvPr/>
        </p:nvSpPr>
        <p:spPr>
          <a:xfrm>
            <a:off x="8483523" y="546712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>
                <a:ea typeface="Calibri"/>
                <a:cs typeface="Calibri"/>
              </a:rPr>
              <a:t>Vout</a:t>
            </a: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AD28F75F-AD93-4717-D61D-7FA36380B08D}"/>
              </a:ext>
            </a:extLst>
          </p:cNvPr>
          <p:cNvSpPr txBox="1"/>
          <p:nvPr/>
        </p:nvSpPr>
        <p:spPr>
          <a:xfrm>
            <a:off x="2581413" y="730957"/>
            <a:ext cx="150654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err="1">
                <a:ea typeface="Calibri"/>
                <a:cs typeface="Calibri"/>
              </a:rPr>
              <a:t>Fref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18DDC4-8F8C-1C73-2FD9-D6F2B62B7232}"/>
              </a:ext>
            </a:extLst>
          </p:cNvPr>
          <p:cNvSpPr txBox="1"/>
          <p:nvPr/>
        </p:nvSpPr>
        <p:spPr>
          <a:xfrm>
            <a:off x="827176" y="3761062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GND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376AD71-B9E2-0491-8488-7FA04C956A36}"/>
                  </a:ext>
                </a:extLst>
              </p:cNvPr>
              <p:cNvSpPr txBox="1"/>
              <p:nvPr/>
            </p:nvSpPr>
            <p:spPr>
              <a:xfrm>
                <a:off x="8919292" y="1506799"/>
                <a:ext cx="3012491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>
                    <a:ea typeface="Calibri"/>
                    <a:cs typeface="Calibri"/>
                  </a:rPr>
                  <a:t>Surface totale : </a:t>
                </a:r>
              </a:p>
              <a:p>
                <a:pPr algn="ctr"/>
                <a:r>
                  <a:rPr lang="fr-FR">
                    <a:ea typeface="Calibri"/>
                    <a:cs typeface="Calibri"/>
                  </a:rPr>
                  <a:t>W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</m:oMath>
                </a14:m>
                <a:r>
                  <a:rPr lang="fr-FR">
                    <a:ea typeface="Calibri"/>
                    <a:cs typeface="Calibri"/>
                  </a:rPr>
                  <a:t>L = 23.4 X 17.8 = 417 µm²</a:t>
                </a: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376AD71-B9E2-0491-8488-7FA04C956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292" y="1506799"/>
                <a:ext cx="3012491" cy="646331"/>
              </a:xfrm>
              <a:prstGeom prst="rect">
                <a:avLst/>
              </a:prstGeom>
              <a:blipFill>
                <a:blip r:embed="rId3"/>
                <a:stretch>
                  <a:fillRect l="-1619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10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FE3-FDF3-56D0-000C-AA608D09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501EB21-49AB-C347-7518-122F3FDF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Synthèse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C4845E-0868-EE34-B644-94BF17FB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64</a:t>
            </a:fld>
            <a:endParaRPr lang="fr-FR"/>
          </a:p>
        </p:txBody>
      </p:sp>
      <p:pic>
        <p:nvPicPr>
          <p:cNvPr id="2" name="Image 1" descr="Une image contenant texte, Police, diagramme, typographie&#10;&#10;Le contenu généré par l’IA peut être incorrect.">
            <a:extLst>
              <a:ext uri="{FF2B5EF4-FFF2-40B4-BE49-F238E27FC236}">
                <a16:creationId xmlns:a16="http://schemas.microsoft.com/office/drawing/2014/main" id="{66ACDD13-7DFB-523D-9655-C1470B77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18" y="382654"/>
            <a:ext cx="4858232" cy="1171213"/>
          </a:xfrm>
          <a:prstGeom prst="rect">
            <a:avLst/>
          </a:prstGeom>
          <a:ln>
            <a:noFill/>
          </a:ln>
        </p:spPr>
      </p:pic>
      <p:pic>
        <p:nvPicPr>
          <p:cNvPr id="15" name="Image 1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E594BE18-DE3E-7761-8F6F-CEB1682B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1776" y="3290817"/>
            <a:ext cx="2541510" cy="3016156"/>
          </a:xfrm>
          <a:prstGeom prst="rect">
            <a:avLst/>
          </a:prstGeom>
        </p:spPr>
      </p:pic>
      <p:pic>
        <p:nvPicPr>
          <p:cNvPr id="18" name="Image 17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0D1545BA-3CA4-5445-3E83-ABB6FBF8030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9017" y="3289225"/>
            <a:ext cx="2618711" cy="3017433"/>
          </a:xfrm>
          <a:prstGeom prst="rect">
            <a:avLst/>
          </a:prstGeom>
        </p:spPr>
      </p:pic>
      <p:pic>
        <p:nvPicPr>
          <p:cNvPr id="21" name="Image 20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6E52799F-B647-9646-844B-A93E2A10311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6813" y="3282249"/>
            <a:ext cx="2454792" cy="3004806"/>
          </a:xfrm>
          <a:prstGeom prst="rect">
            <a:avLst/>
          </a:prstGeom>
        </p:spPr>
      </p:pic>
      <p:pic>
        <p:nvPicPr>
          <p:cNvPr id="3" name="Image 2" descr="Une image contenant texte, Tracé, diagramme, Police&#10;&#10;Le contenu généré par l’IA peut être incorrect.">
            <a:extLst>
              <a:ext uri="{FF2B5EF4-FFF2-40B4-BE49-F238E27FC236}">
                <a16:creationId xmlns:a16="http://schemas.microsoft.com/office/drawing/2014/main" id="{AD6E02FB-3707-5227-9AF6-E67967027F6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5038" y="1711864"/>
            <a:ext cx="2552459" cy="1573796"/>
          </a:xfrm>
          <a:prstGeom prst="rect">
            <a:avLst/>
          </a:prstGeom>
        </p:spPr>
      </p:pic>
      <p:pic>
        <p:nvPicPr>
          <p:cNvPr id="6" name="Image 5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AF4CDE38-1793-B2C2-0D3B-486E0F8066F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2096" y="1459796"/>
            <a:ext cx="2614794" cy="1816382"/>
          </a:xfrm>
          <a:prstGeom prst="rect">
            <a:avLst/>
          </a:prstGeom>
        </p:spPr>
      </p:pic>
      <p:pic>
        <p:nvPicPr>
          <p:cNvPr id="7" name="Image 6" descr="Une image contenant texte, Police, diagramme, Tracé&#10;&#10;Le contenu généré par l’IA peut être incorrect.">
            <a:extLst>
              <a:ext uri="{FF2B5EF4-FFF2-40B4-BE49-F238E27FC236}">
                <a16:creationId xmlns:a16="http://schemas.microsoft.com/office/drawing/2014/main" id="{700E4CEB-76DB-B134-2D7E-086402C210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622" y="1644027"/>
            <a:ext cx="2296730" cy="1708350"/>
          </a:xfrm>
          <a:prstGeom prst="rect">
            <a:avLst/>
          </a:prstGeom>
        </p:spPr>
      </p:pic>
      <p:pic>
        <p:nvPicPr>
          <p:cNvPr id="8" name="Image 7" descr="Une image contenant texte, Tracé, diagramme, ligne&#10;&#10;Le contenu généré par l’IA peut être incorrect.">
            <a:extLst>
              <a:ext uri="{FF2B5EF4-FFF2-40B4-BE49-F238E27FC236}">
                <a16:creationId xmlns:a16="http://schemas.microsoft.com/office/drawing/2014/main" id="{B8F6A2C5-DEC8-0785-C78B-CF56525AD1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5775" y="1630402"/>
            <a:ext cx="2544502" cy="16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5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A7DE-DE25-97E1-D4BC-70C8DE67E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97" y="1656630"/>
            <a:ext cx="664303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Génération d'une oscillation à tension contrôlée : </a:t>
            </a:r>
            <a:endParaRPr lang="fr-FR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2.4 GHz – 2.5GHz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Io ~ 100µA </a:t>
            </a:r>
          </a:p>
          <a:p>
            <a:pPr marL="457200" lvl="1" indent="0">
              <a:buNone/>
            </a:pP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 algn="just"/>
            <a:r>
              <a:rPr lang="fr-FR">
                <a:ea typeface="Calibri"/>
                <a:cs typeface="Calibri"/>
              </a:rPr>
              <a:t>Permet la conversion de la fréquence RF en bande de base avec le mixer pour la démodulation 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AF96C-8CFD-DDAE-14C9-54E1D28A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65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4BD24D34-0E55-D349-8BF3-5248CFDFA5B9}"/>
              </a:ext>
            </a:extLst>
          </p:cNvPr>
          <p:cNvSpPr txBox="1">
            <a:spLocks/>
          </p:cNvSpPr>
          <p:nvPr/>
        </p:nvSpPr>
        <p:spPr>
          <a:xfrm>
            <a:off x="726017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Principe de fonctionnement</a:t>
            </a:r>
          </a:p>
        </p:txBody>
      </p:sp>
      <p:pic>
        <p:nvPicPr>
          <p:cNvPr id="8" name="Image 7" descr="Image 36, Image">
            <a:extLst>
              <a:ext uri="{FF2B5EF4-FFF2-40B4-BE49-F238E27FC236}">
                <a16:creationId xmlns:a16="http://schemas.microsoft.com/office/drawing/2014/main" id="{C7C3E737-C52E-3291-513A-EC844F2B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475" y="1546757"/>
            <a:ext cx="4624357" cy="3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8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9A88E-A8C5-7FF7-5F70-6981082F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2376260"/>
            <a:ext cx="5793360" cy="4646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Oscillateur "idéal" (L,C modèle) 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lnSpc>
                <a:spcPct val="120000"/>
              </a:lnSpc>
              <a:buFont typeface="Courier New"/>
              <a:buChar char="o"/>
            </a:pPr>
            <a:r>
              <a:rPr lang="fr-FR" sz="1800">
                <a:ea typeface="Calibri"/>
                <a:cs typeface="Arial"/>
              </a:rPr>
              <a:t>Caractérisation =&gt; </a:t>
            </a:r>
            <a:r>
              <a:rPr lang="fr-FR" sz="1800" err="1">
                <a:ea typeface="Calibri"/>
                <a:cs typeface="Arial"/>
              </a:rPr>
              <a:t>Ls,Cs,Rp</a:t>
            </a:r>
            <a:r>
              <a:rPr lang="fr-FR" sz="1800">
                <a:ea typeface="Calibri"/>
                <a:cs typeface="Arial"/>
              </a:rPr>
              <a:t> </a:t>
            </a:r>
          </a:p>
          <a:p>
            <a:pPr marL="742950" lvl="1" indent="-285750">
              <a:lnSpc>
                <a:spcPct val="120000"/>
              </a:lnSpc>
              <a:buFont typeface="Courier New"/>
              <a:buChar char="o"/>
            </a:pPr>
            <a:r>
              <a:rPr lang="fr-FR" sz="1800">
                <a:ea typeface="Calibri"/>
                <a:cs typeface="Arial"/>
              </a:rPr>
              <a:t>Dimensionnement de la paire croisée =&gt; W/l ; </a:t>
            </a:r>
            <a:r>
              <a:rPr lang="fr-FR" sz="1800" err="1">
                <a:ea typeface="Calibri"/>
                <a:cs typeface="Arial"/>
              </a:rPr>
              <a:t>gm</a:t>
            </a:r>
            <a:r>
              <a:rPr lang="fr-FR" sz="1800">
                <a:ea typeface="Calibri"/>
                <a:cs typeface="Arial"/>
              </a:rPr>
              <a:t> 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Simulation du VCO complet 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Oscillateur "réel" 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L = modèle en PI à partir de simulation EM</a:t>
            </a:r>
            <a:endParaRPr lang="fr-FR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C/R/</a:t>
            </a:r>
            <a:r>
              <a:rPr lang="fr-FR" sz="1600" err="1">
                <a:ea typeface="Calibri"/>
                <a:cs typeface="Calibri"/>
              </a:rPr>
              <a:t>Nmos</a:t>
            </a:r>
            <a:r>
              <a:rPr lang="fr-FR" sz="1600">
                <a:ea typeface="Calibri"/>
                <a:cs typeface="Calibri"/>
              </a:rPr>
              <a:t> du PDK</a:t>
            </a:r>
            <a:endParaRPr lang="fr-FR">
              <a:ea typeface="Calibri"/>
              <a:cs typeface="Calibri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Oscillateur "réel et variable" </a:t>
            </a:r>
            <a:endParaRPr lang="fr-FR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Transistor pour simuler des </a:t>
            </a:r>
            <a:r>
              <a:rPr lang="fr-FR" sz="1600" err="1">
                <a:ea typeface="Calibri"/>
                <a:cs typeface="Calibri"/>
              </a:rPr>
              <a:t>varactors</a:t>
            </a:r>
            <a:r>
              <a:rPr lang="fr-FR" sz="1600">
                <a:ea typeface="Calibri"/>
                <a:cs typeface="Calibri"/>
              </a:rPr>
              <a:t> 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 err="1">
                <a:ea typeface="Calibri"/>
                <a:cs typeface="Calibri"/>
              </a:rPr>
              <a:t>Cfixe</a:t>
            </a:r>
            <a:r>
              <a:rPr lang="fr-FR" sz="1600">
                <a:ea typeface="Calibri"/>
                <a:cs typeface="Calibri"/>
              </a:rPr>
              <a:t> </a:t>
            </a:r>
          </a:p>
          <a:p>
            <a:pPr marL="228600">
              <a:lnSpc>
                <a:spcPct val="100000"/>
              </a:lnSpc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08D56-94DE-9066-FA3D-EE4A6536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66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77DEE80A-6E3F-E9F2-C356-F3DD9B8E5A60}"/>
              </a:ext>
            </a:extLst>
          </p:cNvPr>
          <p:cNvSpPr txBox="1">
            <a:spLocks/>
          </p:cNvSpPr>
          <p:nvPr/>
        </p:nvSpPr>
        <p:spPr>
          <a:xfrm>
            <a:off x="387350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Méthodologie design</a:t>
            </a:r>
          </a:p>
        </p:txBody>
      </p:sp>
      <p:pic>
        <p:nvPicPr>
          <p:cNvPr id="11" name="Image 10" descr="Image 36, Image">
            <a:extLst>
              <a:ext uri="{FF2B5EF4-FFF2-40B4-BE49-F238E27FC236}">
                <a16:creationId xmlns:a16="http://schemas.microsoft.com/office/drawing/2014/main" id="{46A1D806-CEAD-717A-CDEE-62C33CAB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93" y="381471"/>
            <a:ext cx="3445101" cy="26713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C42B20-2B79-1D94-7C09-379298791885}"/>
              </a:ext>
            </a:extLst>
          </p:cNvPr>
          <p:cNvSpPr txBox="1"/>
          <p:nvPr/>
        </p:nvSpPr>
        <p:spPr>
          <a:xfrm>
            <a:off x="6893984" y="2374900"/>
            <a:ext cx="5092698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Calibri"/>
                <a:cs typeface="Arial"/>
              </a:rPr>
              <a:t>4.  Source de courant réel </a:t>
            </a:r>
            <a:r>
              <a:rPr lang="en-US" sz="2000">
                <a:ea typeface="Calibri"/>
                <a:cs typeface="Arial"/>
              </a:rPr>
              <a:t>​</a:t>
            </a:r>
            <a:endParaRPr lang="en-US">
              <a:ea typeface="Calibri"/>
              <a:cs typeface="Arial"/>
            </a:endParaRPr>
          </a:p>
          <a:p>
            <a:pPr marL="742950" lvl="1">
              <a:buFont typeface="Courier New"/>
              <a:buChar char="o"/>
            </a:pPr>
            <a:r>
              <a:rPr lang="en-US" err="1">
                <a:ea typeface="Calibri"/>
                <a:cs typeface="Arial"/>
              </a:rPr>
              <a:t>Miroir</a:t>
            </a:r>
            <a:r>
              <a:rPr lang="en-US">
                <a:ea typeface="Calibri"/>
                <a:cs typeface="Arial"/>
              </a:rPr>
              <a:t> de courant ​</a:t>
            </a:r>
          </a:p>
          <a:p>
            <a:pPr marL="742950" lvl="1">
              <a:buFont typeface="Courier New"/>
              <a:buChar char="o"/>
            </a:pPr>
            <a:r>
              <a:rPr lang="en-US" err="1">
                <a:ea typeface="Calibri"/>
                <a:cs typeface="Arial"/>
              </a:rPr>
              <a:t>Filtre</a:t>
            </a:r>
            <a:r>
              <a:rPr lang="en-US">
                <a:ea typeface="Calibri"/>
                <a:cs typeface="Arial"/>
              </a:rPr>
              <a:t> RC pour </a:t>
            </a:r>
            <a:r>
              <a:rPr lang="en-US" err="1">
                <a:ea typeface="Calibri"/>
                <a:cs typeface="Arial"/>
              </a:rPr>
              <a:t>enlever</a:t>
            </a:r>
            <a:r>
              <a:rPr lang="en-US">
                <a:ea typeface="Calibri"/>
                <a:cs typeface="Arial"/>
              </a:rPr>
              <a:t> le bruit </a:t>
            </a:r>
            <a:r>
              <a:rPr lang="en-US" err="1">
                <a:ea typeface="Calibri"/>
                <a:cs typeface="Arial"/>
              </a:rPr>
              <a:t>d'alimentation</a:t>
            </a:r>
            <a:r>
              <a:rPr lang="en-US">
                <a:ea typeface="Calibri"/>
                <a:cs typeface="Arial"/>
              </a:rPr>
              <a:t> (~kHz)​</a:t>
            </a:r>
          </a:p>
          <a:p>
            <a:pPr marL="742950" lvl="1"/>
            <a:endParaRPr lang="en-US">
              <a:ea typeface="Calibri"/>
              <a:cs typeface="Arial"/>
            </a:endParaRPr>
          </a:p>
          <a:p>
            <a:r>
              <a:rPr lang="en-US" sz="2000">
                <a:ea typeface="Calibri"/>
                <a:cs typeface="Arial"/>
              </a:rPr>
              <a:t>5. Buffer de sortie : ​</a:t>
            </a:r>
            <a:endParaRPr lang="en-US">
              <a:ea typeface="Calibri"/>
              <a:cs typeface="Arial"/>
            </a:endParaRPr>
          </a:p>
          <a:p>
            <a:pPr marL="800100" lvl="1">
              <a:buFont typeface="Courier New"/>
              <a:buChar char="o"/>
            </a:pPr>
            <a:r>
              <a:rPr lang="en-US" err="1">
                <a:ea typeface="Calibri"/>
                <a:cs typeface="Arial"/>
              </a:rPr>
              <a:t>Abaisser</a:t>
            </a:r>
            <a:r>
              <a:rPr lang="en-US">
                <a:ea typeface="Calibri"/>
                <a:cs typeface="Arial"/>
              </a:rPr>
              <a:t> </a:t>
            </a:r>
            <a:r>
              <a:rPr lang="en-US" err="1">
                <a:ea typeface="Calibri"/>
                <a:cs typeface="Arial"/>
              </a:rPr>
              <a:t>Vmc</a:t>
            </a:r>
            <a:r>
              <a:rPr lang="en-US">
                <a:ea typeface="Calibri"/>
                <a:cs typeface="Arial"/>
              </a:rPr>
              <a:t> = 0.6V ​</a:t>
            </a:r>
          </a:p>
          <a:p>
            <a:pPr marL="800100" lvl="1">
              <a:buFont typeface="Courier New"/>
              <a:buChar char="o"/>
            </a:pPr>
            <a:r>
              <a:rPr lang="en-US">
                <a:ea typeface="Calibri"/>
                <a:cs typeface="Arial"/>
              </a:rPr>
              <a:t>Adapter la sortie à 50 Ohm</a:t>
            </a:r>
            <a:r>
              <a:rPr lang="fr-FR">
                <a:ea typeface="Calibri"/>
                <a:cs typeface="Arial"/>
              </a:rPr>
              <a:t>​ (stand </a:t>
            </a:r>
            <a:r>
              <a:rPr lang="fr-FR" err="1">
                <a:ea typeface="Calibri"/>
                <a:cs typeface="Arial"/>
              </a:rPr>
              <a:t>alone</a:t>
            </a:r>
            <a:r>
              <a:rPr lang="fr-FR">
                <a:ea typeface="Calibri"/>
                <a:cs typeface="Arial"/>
              </a:rPr>
              <a:t>)</a:t>
            </a:r>
            <a:endParaRPr lang="en-US">
              <a:ea typeface="Calibri"/>
              <a:cs typeface="Arial"/>
            </a:endParaRPr>
          </a:p>
          <a:p>
            <a:pPr marL="800100" lvl="1"/>
            <a:endParaRPr lang="fr-FR">
              <a:ea typeface="Calibri"/>
              <a:cs typeface="Arial"/>
            </a:endParaRPr>
          </a:p>
          <a:p>
            <a:r>
              <a:rPr lang="fr-FR">
                <a:ea typeface="Calibri"/>
                <a:cs typeface="Arial"/>
              </a:rPr>
              <a:t>6.  Wire </a:t>
            </a:r>
            <a:r>
              <a:rPr lang="fr-FR" err="1">
                <a:ea typeface="Calibri"/>
                <a:cs typeface="Arial"/>
              </a:rPr>
              <a:t>bounding</a:t>
            </a:r>
            <a:r>
              <a:rPr lang="fr-FR">
                <a:ea typeface="Calibri"/>
                <a:cs typeface="Arial"/>
              </a:rPr>
              <a:t> </a:t>
            </a:r>
          </a:p>
          <a:p>
            <a:r>
              <a:rPr lang="fr-FR">
                <a:ea typeface="Calibri"/>
                <a:cs typeface="Arial"/>
              </a:rPr>
              <a:t>7. Capacité de découplage</a:t>
            </a:r>
          </a:p>
          <a:p>
            <a:r>
              <a:rPr lang="fr-FR">
                <a:ea typeface="Calibri"/>
                <a:cs typeface="Arial"/>
              </a:rPr>
              <a:t>6. Symbole du VCO  avec test </a:t>
            </a:r>
            <a:r>
              <a:rPr lang="fr-FR" err="1">
                <a:ea typeface="Calibri"/>
                <a:cs typeface="Arial"/>
              </a:rPr>
              <a:t>bench</a:t>
            </a:r>
            <a:r>
              <a:rPr lang="fr-FR">
                <a:ea typeface="Calibri"/>
                <a:cs typeface="Arial"/>
              </a:rPr>
              <a:t> </a:t>
            </a:r>
          </a:p>
          <a:p>
            <a:pPr marL="342900" indent="-342900">
              <a:buAutoNum type="arabicPeriod"/>
            </a:pPr>
            <a:endParaRPr lang="fr-FR">
              <a:latin typeface="Arial"/>
              <a:ea typeface="Calibri"/>
              <a:cs typeface="Arial"/>
            </a:endParaRPr>
          </a:p>
          <a:p>
            <a:pPr marL="342900" indent="-342900">
              <a:buAutoNum type="arabicPeriod"/>
            </a:pPr>
            <a:endParaRPr lang="fr-FR">
              <a:latin typeface="Calibri" panose="020F0502020204030204"/>
              <a:ea typeface="Calibri"/>
              <a:cs typeface="Calibri" panose="020F0502020204030204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119DBE0-D5CE-764D-A4EF-4A3E77BC06BB}"/>
              </a:ext>
            </a:extLst>
          </p:cNvPr>
          <p:cNvCxnSpPr/>
          <p:nvPr/>
        </p:nvCxnSpPr>
        <p:spPr>
          <a:xfrm flipH="1">
            <a:off x="6422158" y="3292829"/>
            <a:ext cx="10529" cy="250298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FDA71D80-B56B-C0BA-5FEC-1B0E2CED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42" y="226483"/>
            <a:ext cx="23812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1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icture 338364173, Picture">
            <a:extLst>
              <a:ext uri="{FF2B5EF4-FFF2-40B4-BE49-F238E27FC236}">
                <a16:creationId xmlns:a16="http://schemas.microsoft.com/office/drawing/2014/main" id="{A8A405D9-71B1-DE01-07DE-0DB8C5FE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9512" y="331313"/>
            <a:ext cx="6473636" cy="5823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689DF-7055-EA8E-03FB-83293A63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PLL – VCO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EE66-EAA1-5747-898B-93AD91EF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67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E48DAD-DCF5-FDE6-9E26-E8A2B8C68A4D}"/>
              </a:ext>
            </a:extLst>
          </p:cNvPr>
          <p:cNvSpPr txBox="1">
            <a:spLocks/>
          </p:cNvSpPr>
          <p:nvPr/>
        </p:nvSpPr>
        <p:spPr>
          <a:xfrm>
            <a:off x="520700" y="1871995"/>
            <a:ext cx="6140742" cy="4646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fr-FR" sz="2000">
                <a:ea typeface="Calibri"/>
                <a:cs typeface="Calibri"/>
              </a:rPr>
              <a:t>Point DC symétrique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Adaptation 50 Ohms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Source de courant : ~40µA =&gt; 3mA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Oscillation entre 2.4-2.5GHz</a:t>
            </a:r>
          </a:p>
          <a:p>
            <a:pPr marL="2286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FF63585-C2DE-40A9-74DE-27283CF24BE0}"/>
              </a:ext>
            </a:extLst>
          </p:cNvPr>
          <p:cNvSpPr/>
          <p:nvPr/>
        </p:nvSpPr>
        <p:spPr>
          <a:xfrm>
            <a:off x="7221282" y="479051"/>
            <a:ext cx="3203971" cy="20852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74044A2-80FC-0A91-2927-8CE83B7FDFA5}"/>
              </a:ext>
            </a:extLst>
          </p:cNvPr>
          <p:cNvSpPr/>
          <p:nvPr/>
        </p:nvSpPr>
        <p:spPr>
          <a:xfrm>
            <a:off x="7474473" y="2560015"/>
            <a:ext cx="2700314" cy="1237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893CC2D-DB38-4E94-26CA-914A13F09540}"/>
              </a:ext>
            </a:extLst>
          </p:cNvPr>
          <p:cNvSpPr/>
          <p:nvPr/>
        </p:nvSpPr>
        <p:spPr>
          <a:xfrm>
            <a:off x="7307596" y="4195718"/>
            <a:ext cx="1971324" cy="194478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122A2C-B8A0-27F6-2B1A-24E207DE038D}"/>
              </a:ext>
            </a:extLst>
          </p:cNvPr>
          <p:cNvSpPr/>
          <p:nvPr/>
        </p:nvSpPr>
        <p:spPr>
          <a:xfrm>
            <a:off x="5373823" y="1800436"/>
            <a:ext cx="1771740" cy="389364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300DA43-0500-87F6-9D86-32A484422EAE}"/>
              </a:ext>
            </a:extLst>
          </p:cNvPr>
          <p:cNvSpPr txBox="1"/>
          <p:nvPr/>
        </p:nvSpPr>
        <p:spPr>
          <a:xfrm>
            <a:off x="7601860" y="177131"/>
            <a:ext cx="2972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Résonnateur LC, variable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807562-5829-0A4E-5976-30D7528B2A88}"/>
              </a:ext>
            </a:extLst>
          </p:cNvPr>
          <p:cNvSpPr txBox="1"/>
          <p:nvPr/>
        </p:nvSpPr>
        <p:spPr>
          <a:xfrm>
            <a:off x="8150948" y="3740601"/>
            <a:ext cx="2972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0000"/>
                </a:solidFill>
                <a:ea typeface="Calibri"/>
                <a:cs typeface="Calibri"/>
              </a:rPr>
              <a:t>Paire croisée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11C5519-F281-5212-1812-F31633A84DF9}"/>
              </a:ext>
            </a:extLst>
          </p:cNvPr>
          <p:cNvSpPr txBox="1"/>
          <p:nvPr/>
        </p:nvSpPr>
        <p:spPr>
          <a:xfrm>
            <a:off x="9282742" y="5780071"/>
            <a:ext cx="2972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00B0F0"/>
                </a:solidFill>
                <a:ea typeface="Calibri"/>
                <a:cs typeface="Calibri"/>
              </a:rPr>
              <a:t>Source de courant</a:t>
            </a:r>
            <a:endParaRPr lang="fr-FR">
              <a:solidFill>
                <a:srgbClr val="00B0F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82B48F-0031-E16B-D79C-3E325014C457}"/>
              </a:ext>
            </a:extLst>
          </p:cNvPr>
          <p:cNvSpPr txBox="1"/>
          <p:nvPr/>
        </p:nvSpPr>
        <p:spPr>
          <a:xfrm>
            <a:off x="5371888" y="5690424"/>
            <a:ext cx="2972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00B050"/>
                </a:solidFill>
                <a:ea typeface="Calibri"/>
                <a:cs typeface="Calibri"/>
              </a:rPr>
              <a:t>Buffer de sortie</a:t>
            </a:r>
            <a:endParaRPr lang="fr-FR">
              <a:solidFill>
                <a:srgbClr val="00B050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578E229-44C7-C6A9-6886-38C70631AEFE}"/>
              </a:ext>
            </a:extLst>
          </p:cNvPr>
          <p:cNvSpPr/>
          <p:nvPr/>
        </p:nvSpPr>
        <p:spPr>
          <a:xfrm>
            <a:off x="10270793" y="1710788"/>
            <a:ext cx="1491593" cy="389364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texte, diagramme, ligne, Tracé&#10;&#10;Le contenu généré par l’IA peut être incorrect., Picture">
            <a:extLst>
              <a:ext uri="{FF2B5EF4-FFF2-40B4-BE49-F238E27FC236}">
                <a16:creationId xmlns:a16="http://schemas.microsoft.com/office/drawing/2014/main" id="{E2886FFF-7A51-08D7-67B3-93A7B4AC1A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AE1"/>
              </a:clrFrom>
              <a:clrTo>
                <a:srgbClr val="FD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1261" y="3566215"/>
            <a:ext cx="3416218" cy="2680830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FA0771F-6A16-6EBA-F562-C77E296D080B}"/>
              </a:ext>
            </a:extLst>
          </p:cNvPr>
          <p:cNvSpPr/>
          <p:nvPr/>
        </p:nvSpPr>
        <p:spPr>
          <a:xfrm>
            <a:off x="1696027" y="4907441"/>
            <a:ext cx="682425" cy="6924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F627597-89F9-AA01-D40D-155904E0AC2A}"/>
              </a:ext>
            </a:extLst>
          </p:cNvPr>
          <p:cNvSpPr txBox="1"/>
          <p:nvPr/>
        </p:nvSpPr>
        <p:spPr>
          <a:xfrm>
            <a:off x="189062" y="5011517"/>
            <a:ext cx="156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Wire bonding</a:t>
            </a:r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5FD9238-3534-6A00-E002-6F2347C446EA}"/>
              </a:ext>
            </a:extLst>
          </p:cNvPr>
          <p:cNvSpPr txBox="1"/>
          <p:nvPr/>
        </p:nvSpPr>
        <p:spPr>
          <a:xfrm>
            <a:off x="10425741" y="856460"/>
            <a:ext cx="156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chemeClr val="accent2"/>
                </a:solidFill>
                <a:ea typeface="Calibri"/>
                <a:cs typeface="Calibri"/>
              </a:rPr>
              <a:t>C_découplage</a:t>
            </a:r>
            <a:endParaRPr lang="fr-FR">
              <a:solidFill>
                <a:schemeClr val="accent2"/>
              </a:solidFill>
              <a:ea typeface="Calibri"/>
              <a:cs typeface="Calibri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8D60B49-A5A0-346A-7858-337A2C21839A}"/>
              </a:ext>
            </a:extLst>
          </p:cNvPr>
          <p:cNvSpPr/>
          <p:nvPr/>
        </p:nvSpPr>
        <p:spPr>
          <a:xfrm>
            <a:off x="9995526" y="682425"/>
            <a:ext cx="351248" cy="31110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385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723BB-EF45-E2BB-3DF6-8E10E00C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8F8074-1693-E20D-659C-F96415E5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68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467D9679-836F-2C41-D424-88F358CBE577}"/>
              </a:ext>
            </a:extLst>
          </p:cNvPr>
          <p:cNvSpPr txBox="1">
            <a:spLocks/>
          </p:cNvSpPr>
          <p:nvPr/>
        </p:nvSpPr>
        <p:spPr>
          <a:xfrm>
            <a:off x="726017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pic>
        <p:nvPicPr>
          <p:cNvPr id="2" name="Image 1" descr="Picture 1318323804, Picture">
            <a:extLst>
              <a:ext uri="{FF2B5EF4-FFF2-40B4-BE49-F238E27FC236}">
                <a16:creationId xmlns:a16="http://schemas.microsoft.com/office/drawing/2014/main" id="{909B89A6-D2A5-2EB9-E2D0-97F02F9C6E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t="113" r="18055"/>
          <a:stretch>
            <a:fillRect/>
          </a:stretch>
        </p:blipFill>
        <p:spPr>
          <a:xfrm>
            <a:off x="7839281" y="121173"/>
            <a:ext cx="3976887" cy="3372531"/>
          </a:xfrm>
          <a:prstGeom prst="rect">
            <a:avLst/>
          </a:prstGeom>
        </p:spPr>
      </p:pic>
      <p:pic>
        <p:nvPicPr>
          <p:cNvPr id="3" name="Image 2" descr="Insertion de l’image..., Picture">
            <a:extLst>
              <a:ext uri="{FF2B5EF4-FFF2-40B4-BE49-F238E27FC236}">
                <a16:creationId xmlns:a16="http://schemas.microsoft.com/office/drawing/2014/main" id="{95171802-FC08-3CFA-11AD-C27AD0E73E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l="569" r="24364"/>
          <a:stretch>
            <a:fillRect/>
          </a:stretch>
        </p:blipFill>
        <p:spPr>
          <a:xfrm>
            <a:off x="7862802" y="3393054"/>
            <a:ext cx="3929701" cy="3292420"/>
          </a:xfrm>
          <a:prstGeom prst="rect">
            <a:avLst/>
          </a:prstGeom>
        </p:spPr>
      </p:pic>
      <p:pic>
        <p:nvPicPr>
          <p:cNvPr id="5" name="Image 4" descr="Picture 1368400254, Picture">
            <a:extLst>
              <a:ext uri="{FF2B5EF4-FFF2-40B4-BE49-F238E27FC236}">
                <a16:creationId xmlns:a16="http://schemas.microsoft.com/office/drawing/2014/main" id="{8FBE763B-9850-19AA-58B1-637E7C9F17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1447" y="1552754"/>
            <a:ext cx="4985369" cy="43994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BA9018-769A-6C2D-568A-50136261B32B}"/>
              </a:ext>
            </a:extLst>
          </p:cNvPr>
          <p:cNvSpPr txBox="1"/>
          <p:nvPr/>
        </p:nvSpPr>
        <p:spPr>
          <a:xfrm>
            <a:off x="10182659" y="215433"/>
            <a:ext cx="16397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ea typeface="Calibri"/>
                <a:cs typeface="Calibri"/>
              </a:rPr>
              <a:t>1.2V =&gt; 2.5GHz</a:t>
            </a:r>
          </a:p>
          <a:p>
            <a:r>
              <a:rPr lang="fr-FR" sz="1600">
                <a:ea typeface="Calibri"/>
                <a:cs typeface="Calibri"/>
              </a:rPr>
              <a:t>0.42Vpp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98FAE6-247B-1B20-9EF9-675F091D952F}"/>
              </a:ext>
            </a:extLst>
          </p:cNvPr>
          <p:cNvSpPr txBox="1"/>
          <p:nvPr/>
        </p:nvSpPr>
        <p:spPr>
          <a:xfrm>
            <a:off x="10383941" y="3435961"/>
            <a:ext cx="17403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ea typeface="Calibri"/>
                <a:cs typeface="Calibri"/>
              </a:rPr>
              <a:t>0V =&gt; 2.398GHz</a:t>
            </a:r>
          </a:p>
          <a:p>
            <a:r>
              <a:rPr lang="fr-FR" sz="1600">
                <a:ea typeface="Calibri"/>
                <a:cs typeface="Calibri"/>
              </a:rPr>
              <a:t>0.4Vpp</a:t>
            </a:r>
            <a:endParaRPr lang="fr-FR" sz="16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F41BE9-C643-8738-7FAC-EAB2A04EDD3E}"/>
              </a:ext>
            </a:extLst>
          </p:cNvPr>
          <p:cNvSpPr txBox="1"/>
          <p:nvPr/>
        </p:nvSpPr>
        <p:spPr>
          <a:xfrm>
            <a:off x="3245536" y="60038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Symétrie des points DC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824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92962-DD8E-7AED-7B28-8C676BAA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69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5353A572-B266-F5C9-95EA-13D344163E3D}"/>
              </a:ext>
            </a:extLst>
          </p:cNvPr>
          <p:cNvSpPr txBox="1">
            <a:spLocks/>
          </p:cNvSpPr>
          <p:nvPr/>
        </p:nvSpPr>
        <p:spPr>
          <a:xfrm>
            <a:off x="387350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Méthodologie </a:t>
            </a:r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</a:t>
            </a:r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E13988-2790-016F-EC86-A899F537F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206926"/>
            <a:ext cx="6140742" cy="4646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 err="1">
                <a:ea typeface="Calibri"/>
                <a:cs typeface="Calibri"/>
              </a:rPr>
              <a:t>Floorplan</a:t>
            </a:r>
            <a:r>
              <a:rPr lang="fr-FR" sz="2000">
                <a:ea typeface="Calibri"/>
                <a:cs typeface="Calibri"/>
              </a:rPr>
              <a:t> </a:t>
            </a:r>
          </a:p>
          <a:p>
            <a:pPr marL="91440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Optimisation de l'espace</a:t>
            </a:r>
          </a:p>
          <a:p>
            <a:pPr marL="91440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Symétrie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Résistivité des fils de liaisons RF/DC </a:t>
            </a:r>
          </a:p>
          <a:p>
            <a:pPr marL="91440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Niveau de métaux </a:t>
            </a:r>
          </a:p>
          <a:p>
            <a:pPr marL="914400" lvl="1" indent="-28575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Largeur des pistes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Respect des règles DRC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Plan de masse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Capacité de découplage 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10" name="Image 9" descr="Une image contenant texte, horlog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0D8C0122-3CC9-73F4-44DA-8A2CC625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7" y="880005"/>
            <a:ext cx="4812242" cy="2251075"/>
          </a:xfrm>
          <a:prstGeom prst="rect">
            <a:avLst/>
          </a:prstGeom>
        </p:spPr>
      </p:pic>
      <p:pic>
        <p:nvPicPr>
          <p:cNvPr id="11" name="Image 10" descr="Une image contenant motif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0987D19-BC3A-3C26-1F45-A4D29C30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0" y="4189413"/>
            <a:ext cx="3381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4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390A2-7A9B-AA9C-469A-9FAE9528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Spécifications du récepteur</a:t>
            </a:r>
            <a:endParaRPr lang="fr-FR">
              <a:highlight>
                <a:srgbClr val="FFFF00"/>
              </a:highlight>
              <a:ea typeface="Calibri Light"/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20E90-F78D-8CAB-D34D-2623F2F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45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,Sans-Serif" panose="020B0604020202020204" pitchFamily="34" charset="0"/>
            </a:pPr>
            <a:r>
              <a:rPr lang="fr-FR" sz="2400">
                <a:latin typeface="Aptos"/>
              </a:rPr>
              <a:t>Détermination du : </a:t>
            </a:r>
            <a:endParaRPr lang="en-US" sz="2400">
              <a:latin typeface="Aptos"/>
            </a:endParaRPr>
          </a:p>
          <a:p>
            <a:pPr marL="800100" lvl="1" indent="-342900">
              <a:buFont typeface="Courier New,monospace" panose="020B0604020202020204" pitchFamily="34" charset="0"/>
              <a:buChar char="o"/>
            </a:pPr>
            <a:r>
              <a:rPr lang="fr-FR" sz="2000">
                <a:latin typeface="Aptos"/>
              </a:rPr>
              <a:t>Facteur de bruit + Gain</a:t>
            </a:r>
            <a:endParaRPr lang="en-US" sz="2000">
              <a:latin typeface="Aptos"/>
            </a:endParaRPr>
          </a:p>
          <a:p>
            <a:pPr marL="800100" lvl="1" indent="-342900">
              <a:buFont typeface="Courier New,monospace" panose="020B0604020202020204" pitchFamily="34" charset="0"/>
              <a:buChar char="o"/>
            </a:pPr>
            <a:r>
              <a:rPr lang="fr-FR" sz="2000">
                <a:latin typeface="Aptos"/>
              </a:rPr>
              <a:t>Sensibilité (P</a:t>
            </a:r>
            <a:r>
              <a:rPr lang="fr-FR" sz="1300" baseline="-25000">
                <a:latin typeface="Aptos"/>
              </a:rPr>
              <a:t>Si,min</a:t>
            </a:r>
            <a:r>
              <a:rPr lang="fr-FR" sz="2000">
                <a:latin typeface="Aptos"/>
              </a:rPr>
              <a:t>) =&gt; Distance maximale</a:t>
            </a:r>
            <a:endParaRPr lang="en-US" sz="2000">
              <a:latin typeface="Aptos"/>
            </a:endParaRPr>
          </a:p>
          <a:p>
            <a:pPr marL="800100" lvl="1" indent="-342900">
              <a:buFont typeface="Courier New,monospace" panose="020B0604020202020204" pitchFamily="34" charset="0"/>
              <a:buChar char="o"/>
            </a:pPr>
            <a:r>
              <a:rPr lang="fr-FR" sz="2000">
                <a:latin typeface="Aptos"/>
              </a:rPr>
              <a:t>Non-linéarité (IIP3) =&gt; P</a:t>
            </a:r>
            <a:r>
              <a:rPr lang="fr-FR" sz="1300" baseline="-25000">
                <a:latin typeface="Aptos"/>
              </a:rPr>
              <a:t>Si,max</a:t>
            </a:r>
            <a:r>
              <a:rPr lang="fr-FR" sz="2000">
                <a:latin typeface="Aptos"/>
              </a:rPr>
              <a:t> =&gt; Distance minimale </a:t>
            </a:r>
          </a:p>
          <a:p>
            <a:pPr marL="457200" lvl="1" indent="0">
              <a:buNone/>
            </a:pPr>
            <a:endParaRPr lang="fr-FR" sz="2000">
              <a:latin typeface="Apto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810A8E-569F-E4B7-ECC8-B594C783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pPr/>
              <a:t>7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74C8F9C-CB4F-4574-32F7-B6080867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5" y="3050577"/>
            <a:ext cx="10136606" cy="31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2844-B821-2324-52BE-5B71CC86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DB7D-AF8E-B4E0-7C2F-902E4CCA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261450" cy="1339940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PLL-VCO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44636-1460-4E5B-202F-E92B4656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70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1087847-ABE9-AEC8-4187-922CD8F0FC66}"/>
              </a:ext>
            </a:extLst>
          </p:cNvPr>
          <p:cNvSpPr/>
          <p:nvPr/>
        </p:nvSpPr>
        <p:spPr>
          <a:xfrm>
            <a:off x="8495265" y="2775675"/>
            <a:ext cx="1348843" cy="47555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7FCF2F-2A87-4DCF-8140-9269F6EFCF33}"/>
              </a:ext>
            </a:extLst>
          </p:cNvPr>
          <p:cNvSpPr txBox="1"/>
          <p:nvPr/>
        </p:nvSpPr>
        <p:spPr>
          <a:xfrm>
            <a:off x="8615902" y="24146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highlight>
                  <a:srgbClr val="FFFF00"/>
                </a:highlight>
                <a:ea typeface="Calibri"/>
                <a:cs typeface="Calibri"/>
              </a:rPr>
              <a:t>Pompe de charge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751EDC5-3789-99CB-7FE5-E0ADC610DF87}"/>
              </a:ext>
            </a:extLst>
          </p:cNvPr>
          <p:cNvSpPr txBox="1">
            <a:spLocks/>
          </p:cNvSpPr>
          <p:nvPr/>
        </p:nvSpPr>
        <p:spPr>
          <a:xfrm>
            <a:off x="7838776" y="951845"/>
            <a:ext cx="3840365" cy="592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Surface utilisée : 376 277 um²</a:t>
            </a:r>
            <a:endParaRPr lang="fr-FR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5" name="Image 4" descr="Une image contenant capture d’écran, Caractère coloré, texte, motif&#10;&#10;Le contenu généré par l’IA peut être incorrect.">
            <a:extLst>
              <a:ext uri="{FF2B5EF4-FFF2-40B4-BE49-F238E27FC236}">
                <a16:creationId xmlns:a16="http://schemas.microsoft.com/office/drawing/2014/main" id="{3FF4F51A-DD97-41D5-9A70-7B8FB530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1" y="1734428"/>
            <a:ext cx="9934755" cy="48125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4561FF-C25B-C919-DE01-904FA524AED3}"/>
              </a:ext>
            </a:extLst>
          </p:cNvPr>
          <p:cNvSpPr/>
          <p:nvPr/>
        </p:nvSpPr>
        <p:spPr>
          <a:xfrm>
            <a:off x="8353233" y="2816085"/>
            <a:ext cx="1347574" cy="3541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DCE28-1664-6132-8BA7-00CE72E95D57}"/>
              </a:ext>
            </a:extLst>
          </p:cNvPr>
          <p:cNvSpPr txBox="1"/>
          <p:nvPr/>
        </p:nvSpPr>
        <p:spPr>
          <a:xfrm>
            <a:off x="9697148" y="3178536"/>
            <a:ext cx="2268748" cy="3657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7030A0"/>
                </a:solidFill>
                <a:ea typeface="Calibri"/>
                <a:cs typeface="Calibri"/>
              </a:rPr>
              <a:t>Diviseur de fréquence</a:t>
            </a:r>
            <a:endParaRPr lang="fr-FR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22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28E3C-AD74-40D6-CBAC-5EDB0A26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7D1C-4E77-F957-F49D-1BF1B485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261450" cy="1339940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PLL-VCO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7ACA8-9B69-C9CB-31CA-EE352CE6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71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34A6642-2175-1336-6321-C2ADB138C261}"/>
              </a:ext>
            </a:extLst>
          </p:cNvPr>
          <p:cNvSpPr/>
          <p:nvPr/>
        </p:nvSpPr>
        <p:spPr>
          <a:xfrm>
            <a:off x="8495265" y="2775675"/>
            <a:ext cx="1348843" cy="47555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C0E06E-B927-B891-D1EC-976C29641573}"/>
              </a:ext>
            </a:extLst>
          </p:cNvPr>
          <p:cNvSpPr txBox="1"/>
          <p:nvPr/>
        </p:nvSpPr>
        <p:spPr>
          <a:xfrm>
            <a:off x="8615902" y="24146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highlight>
                  <a:srgbClr val="FFFF00"/>
                </a:highlight>
                <a:ea typeface="Calibri"/>
                <a:cs typeface="Calibri"/>
              </a:rPr>
              <a:t>Pompe de charge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5CAA7FD-A46A-1335-5743-FE5ED0D3D18D}"/>
              </a:ext>
            </a:extLst>
          </p:cNvPr>
          <p:cNvSpPr txBox="1">
            <a:spLocks/>
          </p:cNvSpPr>
          <p:nvPr/>
        </p:nvSpPr>
        <p:spPr>
          <a:xfrm>
            <a:off x="7838776" y="951845"/>
            <a:ext cx="3840365" cy="592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Surface utilisée : 376 277 um²</a:t>
            </a:r>
            <a:endParaRPr lang="fr-FR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5" name="Image 4" descr="Une image contenant capture d’écran, Caractère coloré, texte, motif&#10;&#10;Le contenu généré par l’IA peut être incorrect.">
            <a:extLst>
              <a:ext uri="{FF2B5EF4-FFF2-40B4-BE49-F238E27FC236}">
                <a16:creationId xmlns:a16="http://schemas.microsoft.com/office/drawing/2014/main" id="{F9CA7A04-A7DA-1109-D3B1-AE9B9D1E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1" y="1734428"/>
            <a:ext cx="9934755" cy="48125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B7DDB90-A432-8D71-01D0-E8BBC70F3659}"/>
              </a:ext>
            </a:extLst>
          </p:cNvPr>
          <p:cNvSpPr/>
          <p:nvPr/>
        </p:nvSpPr>
        <p:spPr>
          <a:xfrm>
            <a:off x="8353233" y="2816085"/>
            <a:ext cx="1347574" cy="3541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E41ED1-C58A-9BFE-2A34-60C9124550EF}"/>
              </a:ext>
            </a:extLst>
          </p:cNvPr>
          <p:cNvSpPr txBox="1"/>
          <p:nvPr/>
        </p:nvSpPr>
        <p:spPr>
          <a:xfrm>
            <a:off x="9697148" y="3178536"/>
            <a:ext cx="2268748" cy="3657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7030A0"/>
                </a:solidFill>
                <a:ea typeface="Calibri"/>
                <a:cs typeface="Calibri"/>
              </a:rPr>
              <a:t>Diviseur de fréquence</a:t>
            </a:r>
            <a:endParaRPr lang="fr-FR">
              <a:solidFill>
                <a:srgbClr val="7030A0"/>
              </a:solidFill>
            </a:endParaRPr>
          </a:p>
        </p:txBody>
      </p:sp>
      <p:pic>
        <p:nvPicPr>
          <p:cNvPr id="10" name="Image 9" descr="Une image contenant capture d’écran, Caractère coloré, art&#10;&#10;Le contenu généré par l’IA peut être incorrect.">
            <a:extLst>
              <a:ext uri="{FF2B5EF4-FFF2-40B4-BE49-F238E27FC236}">
                <a16:creationId xmlns:a16="http://schemas.microsoft.com/office/drawing/2014/main" id="{B3D620DC-9535-BE2B-9968-434055A7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12" y="2618746"/>
            <a:ext cx="5531510" cy="30294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3C3DB9E5-CDA8-0963-4513-6003B72DD995}"/>
              </a:ext>
            </a:extLst>
          </p:cNvPr>
          <p:cNvSpPr/>
          <p:nvPr/>
        </p:nvSpPr>
        <p:spPr>
          <a:xfrm>
            <a:off x="5722097" y="3701895"/>
            <a:ext cx="669013" cy="585342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047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3F4F-8ED7-93CB-A856-0B575B20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261450" cy="1339940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PLL-VCO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8A40-E668-0D40-7397-83952D40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72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E5F0B01-663C-F9BF-3059-9417DAF8C1BA}"/>
              </a:ext>
            </a:extLst>
          </p:cNvPr>
          <p:cNvSpPr/>
          <p:nvPr/>
        </p:nvSpPr>
        <p:spPr>
          <a:xfrm>
            <a:off x="8495265" y="2775675"/>
            <a:ext cx="1348843" cy="47555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8EEFD8E-B0D3-7A0C-429E-3056DE2A236D}"/>
              </a:ext>
            </a:extLst>
          </p:cNvPr>
          <p:cNvSpPr txBox="1"/>
          <p:nvPr/>
        </p:nvSpPr>
        <p:spPr>
          <a:xfrm>
            <a:off x="8615902" y="24146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highlight>
                  <a:srgbClr val="FFFF00"/>
                </a:highlight>
                <a:ea typeface="Calibri"/>
                <a:cs typeface="Calibri"/>
              </a:rPr>
              <a:t>Pompe de charge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B17A1B4-C87E-E9F8-B57F-32A534F0431C}"/>
              </a:ext>
            </a:extLst>
          </p:cNvPr>
          <p:cNvSpPr txBox="1">
            <a:spLocks/>
          </p:cNvSpPr>
          <p:nvPr/>
        </p:nvSpPr>
        <p:spPr>
          <a:xfrm>
            <a:off x="7838776" y="951845"/>
            <a:ext cx="3840365" cy="592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Surface utilisée : 376 277 um²</a:t>
            </a:r>
            <a:endParaRPr lang="fr-FR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5" name="Image 4" descr="Une image contenant capture d’écran, Caractère coloré, texte, motif&#10;&#10;Le contenu généré par l’IA peut être incorrect.">
            <a:extLst>
              <a:ext uri="{FF2B5EF4-FFF2-40B4-BE49-F238E27FC236}">
                <a16:creationId xmlns:a16="http://schemas.microsoft.com/office/drawing/2014/main" id="{20AB1962-8034-C1B2-B698-96DFDE49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1" y="1734428"/>
            <a:ext cx="9934755" cy="48125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17BDA69-3601-8355-259C-13F149ADA7A2}"/>
              </a:ext>
            </a:extLst>
          </p:cNvPr>
          <p:cNvSpPr/>
          <p:nvPr/>
        </p:nvSpPr>
        <p:spPr>
          <a:xfrm>
            <a:off x="8353233" y="2816085"/>
            <a:ext cx="1347574" cy="3541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348668-0A12-17F8-DEF7-F924F6DD133E}"/>
              </a:ext>
            </a:extLst>
          </p:cNvPr>
          <p:cNvSpPr txBox="1"/>
          <p:nvPr/>
        </p:nvSpPr>
        <p:spPr>
          <a:xfrm>
            <a:off x="9697148" y="3178536"/>
            <a:ext cx="2268748" cy="3657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7030A0"/>
                </a:solidFill>
                <a:ea typeface="Calibri"/>
                <a:cs typeface="Calibri"/>
              </a:rPr>
              <a:t>Diviseur de fréquence</a:t>
            </a:r>
            <a:endParaRPr lang="fr-FR">
              <a:solidFill>
                <a:srgbClr val="7030A0"/>
              </a:solidFill>
            </a:endParaRPr>
          </a:p>
        </p:txBody>
      </p:sp>
      <p:pic>
        <p:nvPicPr>
          <p:cNvPr id="11" name="Image 10" descr="Une image contenant capture d’écran, circuit, Caractère coloré, ligne&#10;&#10;Le contenu généré par l’IA peut être incorrect.">
            <a:extLst>
              <a:ext uri="{FF2B5EF4-FFF2-40B4-BE49-F238E27FC236}">
                <a16:creationId xmlns:a16="http://schemas.microsoft.com/office/drawing/2014/main" id="{D49F5FE9-D173-42B6-5CE1-C5567321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00" y="704492"/>
            <a:ext cx="4920253" cy="5334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4102D04-C251-C868-E870-6094B2EE8929}"/>
              </a:ext>
            </a:extLst>
          </p:cNvPr>
          <p:cNvSpPr/>
          <p:nvPr/>
        </p:nvSpPr>
        <p:spPr>
          <a:xfrm>
            <a:off x="5925058" y="3548613"/>
            <a:ext cx="256913" cy="248884"/>
          </a:xfrm>
          <a:prstGeom prst="round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16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39AB-3BF9-0F3F-3A6D-7EBCA53C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AA2B-3A6E-070F-F7D4-B5226B021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261450" cy="1339940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PLL-VCO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A3798-6DDE-41ED-32F5-99EA5B2F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73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4540535-A186-0D87-7C1F-1FF5545BF770}"/>
              </a:ext>
            </a:extLst>
          </p:cNvPr>
          <p:cNvSpPr/>
          <p:nvPr/>
        </p:nvSpPr>
        <p:spPr>
          <a:xfrm>
            <a:off x="8495265" y="2775675"/>
            <a:ext cx="1348843" cy="47555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084CFD-736A-229F-8632-0CFF7F517C97}"/>
              </a:ext>
            </a:extLst>
          </p:cNvPr>
          <p:cNvSpPr txBox="1"/>
          <p:nvPr/>
        </p:nvSpPr>
        <p:spPr>
          <a:xfrm>
            <a:off x="8615902" y="24146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highlight>
                  <a:srgbClr val="FFFF00"/>
                </a:highlight>
                <a:ea typeface="Calibri"/>
                <a:cs typeface="Calibri"/>
              </a:rPr>
              <a:t>Pompe de charge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20A1B3E-8A59-0265-342D-BD7E1D2F7514}"/>
              </a:ext>
            </a:extLst>
          </p:cNvPr>
          <p:cNvSpPr txBox="1">
            <a:spLocks/>
          </p:cNvSpPr>
          <p:nvPr/>
        </p:nvSpPr>
        <p:spPr>
          <a:xfrm>
            <a:off x="7838776" y="951845"/>
            <a:ext cx="3840365" cy="592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Surface utilisée : 376 277 um²</a:t>
            </a:r>
            <a:endParaRPr lang="fr-FR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5" name="Image 4" descr="Une image contenant capture d’écran, Caractère coloré, texte, motif&#10;&#10;Le contenu généré par l’IA peut être incorrect.">
            <a:extLst>
              <a:ext uri="{FF2B5EF4-FFF2-40B4-BE49-F238E27FC236}">
                <a16:creationId xmlns:a16="http://schemas.microsoft.com/office/drawing/2014/main" id="{0222CF16-B704-6500-B94B-6542E2B2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1" y="1734428"/>
            <a:ext cx="9934755" cy="48125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4FACFDC-EA97-C1C9-7591-25129FA83B5B}"/>
              </a:ext>
            </a:extLst>
          </p:cNvPr>
          <p:cNvSpPr/>
          <p:nvPr/>
        </p:nvSpPr>
        <p:spPr>
          <a:xfrm>
            <a:off x="8353233" y="2816085"/>
            <a:ext cx="1347574" cy="3541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13A7B2-5EB5-7FCB-EF0F-2C50E2FD1F46}"/>
              </a:ext>
            </a:extLst>
          </p:cNvPr>
          <p:cNvSpPr txBox="1"/>
          <p:nvPr/>
        </p:nvSpPr>
        <p:spPr>
          <a:xfrm>
            <a:off x="9697148" y="3178536"/>
            <a:ext cx="2268748" cy="3657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7030A0"/>
                </a:solidFill>
                <a:ea typeface="Calibri"/>
                <a:cs typeface="Calibri"/>
              </a:rPr>
              <a:t>Diviseur de fréquence</a:t>
            </a:r>
            <a:endParaRPr lang="fr-FR">
              <a:solidFill>
                <a:srgbClr val="7030A0"/>
              </a:solidFill>
            </a:endParaRPr>
          </a:p>
        </p:txBody>
      </p:sp>
      <p:pic>
        <p:nvPicPr>
          <p:cNvPr id="12" name="Image 11" descr="Une image contenant capture d’écran, texte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78B3C969-A6AD-AB1A-7164-8F264F05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81" y="313697"/>
            <a:ext cx="3085741" cy="57417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214C77-E557-270E-2292-636D7A78BBD5}"/>
              </a:ext>
            </a:extLst>
          </p:cNvPr>
          <p:cNvSpPr/>
          <p:nvPr/>
        </p:nvSpPr>
        <p:spPr>
          <a:xfrm>
            <a:off x="6462970" y="2785902"/>
            <a:ext cx="321141" cy="313112"/>
          </a:xfrm>
          <a:prstGeom prst="round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164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97A4-9374-2A14-ED32-0E76AC19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F958-E1FC-6228-43D4-91F765C5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4261450" cy="1339940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PLL-VCO</a:t>
            </a:r>
            <a:br>
              <a:rPr lang="fr-FR">
                <a:ea typeface="Calibri Light"/>
                <a:cs typeface="Calibri Light"/>
              </a:rPr>
            </a:br>
            <a:r>
              <a:rPr lang="fr-FR" err="1">
                <a:ea typeface="Calibri Light"/>
                <a:cs typeface="Calibri Light"/>
              </a:rPr>
              <a:t>Layout</a:t>
            </a:r>
            <a:endParaRPr lang="fr-F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ED1E6-99EB-44A6-EC1E-4EE0BC7C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74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331427B-BF67-98C7-F8D2-DAAC7B74F12F}"/>
              </a:ext>
            </a:extLst>
          </p:cNvPr>
          <p:cNvSpPr/>
          <p:nvPr/>
        </p:nvSpPr>
        <p:spPr>
          <a:xfrm>
            <a:off x="8495265" y="2775675"/>
            <a:ext cx="1348843" cy="47555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5E21D9-B2DB-DDBB-8D57-EA54EF67F413}"/>
              </a:ext>
            </a:extLst>
          </p:cNvPr>
          <p:cNvSpPr txBox="1"/>
          <p:nvPr/>
        </p:nvSpPr>
        <p:spPr>
          <a:xfrm>
            <a:off x="8615902" y="24146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highlight>
                  <a:srgbClr val="FFFF00"/>
                </a:highlight>
                <a:ea typeface="Calibri"/>
                <a:cs typeface="Calibri"/>
              </a:rPr>
              <a:t>Pompe de charge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B2DFD96-E8A1-010A-2292-F534B5E01865}"/>
              </a:ext>
            </a:extLst>
          </p:cNvPr>
          <p:cNvSpPr txBox="1">
            <a:spLocks/>
          </p:cNvSpPr>
          <p:nvPr/>
        </p:nvSpPr>
        <p:spPr>
          <a:xfrm>
            <a:off x="7838776" y="951845"/>
            <a:ext cx="3840365" cy="592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fr-FR" sz="2000">
                <a:ea typeface="Calibri"/>
                <a:cs typeface="Calibri"/>
              </a:rPr>
              <a:t>Surface utilisée : 376 277 um²</a:t>
            </a:r>
            <a:endParaRPr lang="fr-FR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>
              <a:buFont typeface="Arial" panose="020B0604020202020204" pitchFamily="34" charset="0"/>
              <a:buAutoNum type="arabicPeriod"/>
            </a:pPr>
            <a:endParaRPr lang="fr-FR" sz="2000">
              <a:ea typeface="Calibri"/>
              <a:cs typeface="Calibri"/>
            </a:endParaRP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5" name="Image 4" descr="Une image contenant capture d’écran, Caractère coloré, texte, motif&#10;&#10;Le contenu généré par l’IA peut être incorrect.">
            <a:extLst>
              <a:ext uri="{FF2B5EF4-FFF2-40B4-BE49-F238E27FC236}">
                <a16:creationId xmlns:a16="http://schemas.microsoft.com/office/drawing/2014/main" id="{AA13F3EE-05FD-296D-2637-1B8C2CD8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1" y="1734428"/>
            <a:ext cx="9934755" cy="4812502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6536549-F51E-7AE8-B2BD-363C2C1AE862}"/>
              </a:ext>
            </a:extLst>
          </p:cNvPr>
          <p:cNvSpPr/>
          <p:nvPr/>
        </p:nvSpPr>
        <p:spPr>
          <a:xfrm>
            <a:off x="8353233" y="2816085"/>
            <a:ext cx="1347574" cy="35417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807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191-0DA9-90AB-BF21-4B1A7C3D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– VCO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Synthèse 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801CC-8089-004B-5B46-73AD7FB74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07" y="2377508"/>
            <a:ext cx="62455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fr-FR" sz="2000">
                <a:ea typeface="Calibri"/>
                <a:cs typeface="Calibri"/>
              </a:rPr>
              <a:t>DESIGN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fr-FR" sz="2000">
                <a:ea typeface="Calibri"/>
                <a:cs typeface="Calibri"/>
              </a:rPr>
              <a:t>Source de courant : </a:t>
            </a:r>
            <a:endParaRPr lang="en-US" sz="2000"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2000">
                <a:ea typeface="Calibri"/>
                <a:cs typeface="Calibri"/>
              </a:rPr>
              <a:t>  ~40µA =&gt; 3mA avec </a:t>
            </a:r>
            <a:r>
              <a:rPr lang="fr-FR" sz="2000" err="1">
                <a:ea typeface="Calibri"/>
                <a:cs typeface="Calibri"/>
              </a:rPr>
              <a:t>Vbias</a:t>
            </a:r>
            <a:r>
              <a:rPr lang="fr-FR" sz="2000">
                <a:ea typeface="Calibri"/>
                <a:cs typeface="Calibri"/>
              </a:rPr>
              <a:t> = 0.8V</a:t>
            </a:r>
            <a:endParaRPr lang="en-US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fr-FR" sz="2000">
                <a:ea typeface="Calibri"/>
                <a:cs typeface="Calibri"/>
              </a:rPr>
              <a:t>Oscillation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2000">
                <a:ea typeface="Calibri"/>
                <a:cs typeface="Calibri"/>
              </a:rPr>
              <a:t>  2.398-2.5GhZ en fonction de </a:t>
            </a:r>
            <a:r>
              <a:rPr lang="fr-FR" sz="2000" err="1">
                <a:ea typeface="Calibri"/>
                <a:cs typeface="Calibri"/>
              </a:rPr>
              <a:t>V_controle</a:t>
            </a:r>
            <a:r>
              <a:rPr lang="fr-FR" sz="2000">
                <a:ea typeface="Calibri"/>
                <a:cs typeface="Calibri"/>
              </a:rPr>
              <a:t> 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2000">
                <a:ea typeface="Calibri"/>
                <a:cs typeface="Calibri"/>
              </a:rPr>
              <a:t>  ~0.4Vpp</a:t>
            </a:r>
          </a:p>
          <a:p>
            <a:pPr marL="0" indent="0">
              <a:lnSpc>
                <a:spcPct val="100000"/>
              </a:lnSpc>
              <a:buNone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fr-FR" sz="2000">
              <a:ea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fr-FR" sz="20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2432-4E76-CD38-BF70-53F373B6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75</a:t>
            </a:fld>
            <a:endParaRPr lang="fr-FR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7479C74A-786C-DC8D-2978-CF06F514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80851"/>
              </p:ext>
            </p:extLst>
          </p:nvPr>
        </p:nvGraphicFramePr>
        <p:xfrm>
          <a:off x="7143935" y="2865803"/>
          <a:ext cx="41857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38">
                  <a:extLst>
                    <a:ext uri="{9D8B030D-6E8A-4147-A177-3AD203B41FA5}">
                      <a16:colId xmlns:a16="http://schemas.microsoft.com/office/drawing/2014/main" val="1531992594"/>
                    </a:ext>
                  </a:extLst>
                </a:gridCol>
                <a:gridCol w="1086522">
                  <a:extLst>
                    <a:ext uri="{9D8B030D-6E8A-4147-A177-3AD203B41FA5}">
                      <a16:colId xmlns:a16="http://schemas.microsoft.com/office/drawing/2014/main" val="428794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Détails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4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err="1"/>
                        <a:t>PADs</a:t>
                      </a:r>
                      <a:r>
                        <a:rPr lang="fr-FR"/>
                        <a:t>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Capacité de découplage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4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Plan de masse (métal1)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7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1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DRM respecté (hors densités)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51791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7541A4B3-0103-A9C0-B3B8-769726BE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146" y="3249720"/>
            <a:ext cx="335292" cy="3352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A1054EF-1C80-BD40-5B9E-542915F3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727" y="4376632"/>
            <a:ext cx="335292" cy="3352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E8F889-4E61-F2AB-79D8-3D41DF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772" y="3646533"/>
            <a:ext cx="335292" cy="3352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8CD6610-0F74-00BA-7D8D-DD91FBB8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398" y="4028971"/>
            <a:ext cx="335292" cy="3352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7A76927-2603-4B76-84F5-3E917AA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47" y="4727711"/>
            <a:ext cx="335292" cy="33529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F992E10-0FF2-548A-F63E-4872CD08AACD}"/>
              </a:ext>
            </a:extLst>
          </p:cNvPr>
          <p:cNvSpPr txBox="1"/>
          <p:nvPr/>
        </p:nvSpPr>
        <p:spPr>
          <a:xfrm>
            <a:off x="8735683" y="2380890"/>
            <a:ext cx="11760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Calibri"/>
                <a:cs typeface="Calibri"/>
              </a:rPr>
              <a:t>LAYOUT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0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22E1E-DACD-072A-4C9C-4CA231B3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76</a:t>
            </a:fld>
            <a:endParaRPr lang="fr-FR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B09C9BA4-0527-378C-D5D2-B951057C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527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PLL – Diviseur de fréquence </a:t>
            </a:r>
            <a:br>
              <a:rPr lang="fr-FR"/>
            </a:br>
            <a:r>
              <a:rPr lang="fr-FR"/>
              <a:t>Principe </a:t>
            </a:r>
            <a:endParaRPr lang="fr-FR">
              <a:ea typeface="Calibri Light"/>
              <a:cs typeface="Calibri Light"/>
            </a:endParaRPr>
          </a:p>
          <a:p>
            <a:pPr algn="just"/>
            <a:endParaRPr lang="fr-FR">
              <a:ea typeface="Calibri Light"/>
              <a:cs typeface="Calibri Light"/>
            </a:endParaRPr>
          </a:p>
        </p:txBody>
      </p:sp>
      <p:pic>
        <p:nvPicPr>
          <p:cNvPr id="9" name="Image 8" descr="Une image contenant diagramme, texte, Plan, Dessin technique&#10;&#10;Le contenu généré par l’IA peut être incorrect.">
            <a:extLst>
              <a:ext uri="{FF2B5EF4-FFF2-40B4-BE49-F238E27FC236}">
                <a16:creationId xmlns:a16="http://schemas.microsoft.com/office/drawing/2014/main" id="{0DBC4417-95FD-003E-E2F8-4DA1A1D0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15" t="2743" r="3485" b="211"/>
          <a:stretch>
            <a:fillRect/>
          </a:stretch>
        </p:blipFill>
        <p:spPr>
          <a:xfrm>
            <a:off x="5238288" y="938070"/>
            <a:ext cx="6737629" cy="4510032"/>
          </a:xfrm>
          <a:prstGeom prst="rect">
            <a:avLst/>
          </a:prstGeom>
        </p:spPr>
      </p:pic>
      <p:pic>
        <p:nvPicPr>
          <p:cNvPr id="2" name="Image 1" descr="Ta Ta Ta Ta Ta Ta Ta Sahur - Italian Brainrot Wiki">
            <a:extLst>
              <a:ext uri="{FF2B5EF4-FFF2-40B4-BE49-F238E27FC236}">
                <a16:creationId xmlns:a16="http://schemas.microsoft.com/office/drawing/2014/main" id="{0FDE0CA1-2CB8-87D6-032B-8570057C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079" y="2658024"/>
            <a:ext cx="54211" cy="6444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B2D0897-A254-0F80-6B5F-05192F7F2133}"/>
              </a:ext>
            </a:extLst>
          </p:cNvPr>
          <p:cNvSpPr txBox="1"/>
          <p:nvPr/>
        </p:nvSpPr>
        <p:spPr>
          <a:xfrm>
            <a:off x="301599" y="1712337"/>
            <a:ext cx="5262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2 étages de </a:t>
            </a:r>
            <a:r>
              <a:rPr lang="fr-FR" err="1">
                <a:ea typeface="Calibri"/>
                <a:cs typeface="Calibri"/>
              </a:rPr>
              <a:t>latchs</a:t>
            </a:r>
            <a:r>
              <a:rPr lang="fr-FR">
                <a:ea typeface="Calibri"/>
                <a:cs typeface="Calibri"/>
              </a:rPr>
              <a:t> dynamiques, dont la table de vérité est la suivante (IN = 0):</a:t>
            </a:r>
            <a:endParaRPr lang="fr-FR"/>
          </a:p>
          <a:p>
            <a:endParaRPr lang="fr-FR">
              <a:ea typeface="Calibri"/>
              <a:cs typeface="Calibri"/>
            </a:endParaRPr>
          </a:p>
        </p:txBody>
      </p:sp>
      <p:pic>
        <p:nvPicPr>
          <p:cNvPr id="5" name="Image 4" descr="Stream BOMBARDINO CROCODILO by lil fart money | Listen online for free on  SoundCloud">
            <a:extLst>
              <a:ext uri="{FF2B5EF4-FFF2-40B4-BE49-F238E27FC236}">
                <a16:creationId xmlns:a16="http://schemas.microsoft.com/office/drawing/2014/main" id="{9A6792C8-CF37-2909-C3A5-4CA826CDB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7504305" y="3485999"/>
            <a:ext cx="65558" cy="661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0DF28C0-D126-1AAE-DEB0-40799EAB33AF}"/>
              </a:ext>
            </a:extLst>
          </p:cNvPr>
          <p:cNvSpPr txBox="1"/>
          <p:nvPr/>
        </p:nvSpPr>
        <p:spPr>
          <a:xfrm>
            <a:off x="715473" y="5259354"/>
            <a:ext cx="107558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Les </a:t>
            </a:r>
            <a:r>
              <a:rPr lang="fr-FR" err="1">
                <a:ea typeface="+mn-lt"/>
                <a:cs typeface="+mn-lt"/>
              </a:rPr>
              <a:t>latches</a:t>
            </a:r>
            <a:r>
              <a:rPr lang="fr-FR">
                <a:ea typeface="+mn-lt"/>
                <a:cs typeface="+mn-lt"/>
              </a:rPr>
              <a:t> alternent entre mémoire et inverseur, et la rétroaction crée un effet de basculement séquentiel qui divise la fréquence par 4.</a:t>
            </a:r>
            <a:endParaRPr lang="fr-FR"/>
          </a:p>
        </p:txBody>
      </p:sp>
      <p:pic>
        <p:nvPicPr>
          <p:cNvPr id="11" name="Image 10" descr="Une image contenant capture d’écran, carré, nombre&#10;&#10;Le contenu généré par l’IA peut être incorrect.">
            <a:extLst>
              <a:ext uri="{FF2B5EF4-FFF2-40B4-BE49-F238E27FC236}">
                <a16:creationId xmlns:a16="http://schemas.microsoft.com/office/drawing/2014/main" id="{38EAD4A6-5F10-5D23-6081-AFB0E3174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3" y="2712567"/>
            <a:ext cx="4472282" cy="16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4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6B86F-52B2-0903-9CBA-FC7037CA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3993214-78B4-F09B-AC11-E8DFD348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01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 </a:t>
            </a:r>
            <a:endParaRPr lang="en-US">
              <a:ea typeface="Calibri Light"/>
              <a:cs typeface="Calibri Light"/>
            </a:endParaRP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96F2CC-3BF2-9766-42A1-0AC9B234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77</a:t>
            </a:fld>
            <a:endParaRPr lang="fr-FR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00795698-C817-DFE3-3182-FEF4E0D4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57239"/>
              </p:ext>
            </p:extLst>
          </p:nvPr>
        </p:nvGraphicFramePr>
        <p:xfrm>
          <a:off x="4554467" y="1945033"/>
          <a:ext cx="2769442" cy="1005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43384">
                  <a:extLst>
                    <a:ext uri="{9D8B030D-6E8A-4147-A177-3AD203B41FA5}">
                      <a16:colId xmlns:a16="http://schemas.microsoft.com/office/drawing/2014/main" val="2725138106"/>
                    </a:ext>
                  </a:extLst>
                </a:gridCol>
                <a:gridCol w="1326058">
                  <a:extLst>
                    <a:ext uri="{9D8B030D-6E8A-4147-A177-3AD203B41FA5}">
                      <a16:colId xmlns:a16="http://schemas.microsoft.com/office/drawing/2014/main" val="2425735459"/>
                    </a:ext>
                  </a:extLst>
                </a:gridCol>
              </a:tblGrid>
              <a:tr h="169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F</a:t>
                      </a:r>
                      <a:r>
                        <a:rPr lang="fr-FR" sz="1000">
                          <a:effectLst/>
                        </a:rPr>
                        <a:t>in</a:t>
                      </a:r>
                      <a:r>
                        <a:rPr lang="fr-FR" sz="1600">
                          <a:effectLst/>
                        </a:rPr>
                        <a:t>(GHz)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>
                          <a:effectLst/>
                        </a:rPr>
                        <a:t>2,45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748033"/>
                  </a:ext>
                </a:extLst>
              </a:tr>
              <a:tr h="169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Fout(MHz)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880324"/>
                  </a:ext>
                </a:extLst>
              </a:tr>
              <a:tr h="169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effectLst/>
                        </a:rPr>
                        <a:t>VDD(V)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600"/>
                        <a:t>1.2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59657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7E8757F7-2AC1-5003-CE2B-8D3DFD36D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228684"/>
              </p:ext>
            </p:extLst>
          </p:nvPr>
        </p:nvGraphicFramePr>
        <p:xfrm>
          <a:off x="3988740" y="4092222"/>
          <a:ext cx="6917507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4413249">
                  <a:extLst>
                    <a:ext uri="{9D8B030D-6E8A-4147-A177-3AD203B41FA5}">
                      <a16:colId xmlns:a16="http://schemas.microsoft.com/office/drawing/2014/main" val="3895079845"/>
                    </a:ext>
                  </a:extLst>
                </a:gridCol>
                <a:gridCol w="2504258">
                  <a:extLst>
                    <a:ext uri="{9D8B030D-6E8A-4147-A177-3AD203B41FA5}">
                      <a16:colId xmlns:a16="http://schemas.microsoft.com/office/drawing/2014/main" val="4019192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L(µm)</a:t>
                      </a:r>
                      <a:endParaRPr lang="fr-F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0,13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16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W(P1,P2) (µm)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30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53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 sz="1800">
                          <a:effectLst/>
                        </a:rPr>
                        <a:t>W(N1,T1, N2, T2) (µm)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>
                        <a:buNone/>
                      </a:pPr>
                      <a:r>
                        <a:rPr lang="fr-FR" sz="1800">
                          <a:effectLst/>
                        </a:rPr>
                        <a:t>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183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W(N3,N4) (µm)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1800"/>
                        <a:t>10</a:t>
                      </a:r>
                      <a:endParaRPr lang="fr-F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040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W(P3,P4) (µm)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fr-FR" sz="1800"/>
                        <a:t>20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918794"/>
                  </a:ext>
                </a:extLst>
              </a:tr>
            </a:tbl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F9996C0D-AADE-9F08-B101-4FE3B392C023}"/>
              </a:ext>
            </a:extLst>
          </p:cNvPr>
          <p:cNvGrpSpPr/>
          <p:nvPr/>
        </p:nvGrpSpPr>
        <p:grpSpPr>
          <a:xfrm>
            <a:off x="834611" y="1752646"/>
            <a:ext cx="2969172" cy="383108"/>
            <a:chOff x="698133" y="3915093"/>
            <a:chExt cx="2969172" cy="383108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4812030-3F61-2963-5F20-4AC1897D22E6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Données</a:t>
              </a:r>
            </a:p>
          </p:txBody>
        </p:sp>
        <p:sp>
          <p:nvSpPr>
            <p:cNvPr id="19" name="Flèche : droite 18">
              <a:extLst>
                <a:ext uri="{FF2B5EF4-FFF2-40B4-BE49-F238E27FC236}">
                  <a16:creationId xmlns:a16="http://schemas.microsoft.com/office/drawing/2014/main" id="{1E5C5B24-4B0F-5469-05B5-4170E14645BF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D710060-6EC4-7D75-C10F-89D7812EE7FC}"/>
              </a:ext>
            </a:extLst>
          </p:cNvPr>
          <p:cNvGrpSpPr/>
          <p:nvPr/>
        </p:nvGrpSpPr>
        <p:grpSpPr>
          <a:xfrm>
            <a:off x="834610" y="4095511"/>
            <a:ext cx="2969172" cy="383108"/>
            <a:chOff x="698133" y="3915093"/>
            <a:chExt cx="2969172" cy="383108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EA88A114-5815-D6BA-DCAE-0EEE985B9234}"/>
                </a:ext>
              </a:extLst>
            </p:cNvPr>
            <p:cNvSpPr txBox="1"/>
            <p:nvPr/>
          </p:nvSpPr>
          <p:spPr>
            <a:xfrm>
              <a:off x="1362976" y="3923219"/>
              <a:ext cx="23043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>
                  <a:ea typeface="Calibri"/>
                  <a:cs typeface="Calibri"/>
                </a:rPr>
                <a:t>Dimensionnement</a:t>
              </a:r>
              <a:endParaRPr lang="fr-FR" err="1"/>
            </a:p>
          </p:txBody>
        </p:sp>
        <p:sp>
          <p:nvSpPr>
            <p:cNvPr id="23" name="Flèche : droite 22">
              <a:extLst>
                <a:ext uri="{FF2B5EF4-FFF2-40B4-BE49-F238E27FC236}">
                  <a16:creationId xmlns:a16="http://schemas.microsoft.com/office/drawing/2014/main" id="{D14C1C0D-EFA9-2CA3-32F5-0FA11C06B672}"/>
                </a:ext>
              </a:extLst>
            </p:cNvPr>
            <p:cNvSpPr/>
            <p:nvPr/>
          </p:nvSpPr>
          <p:spPr>
            <a:xfrm>
              <a:off x="698133" y="3915093"/>
              <a:ext cx="593387" cy="3831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9621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3ADF9-6385-D6CF-7DC4-AFF17F24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DCB0DD0-E7EC-9D05-81EA-A50827E2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6" y="467447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 </a:t>
            </a:r>
            <a:endParaRPr lang="en-US">
              <a:ea typeface="Calibri Light"/>
              <a:cs typeface="Calibri Light"/>
            </a:endParaRP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E2B90-3542-83D9-1062-3251BECD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78</a:t>
            </a:fld>
            <a:endParaRPr lang="fr-FR"/>
          </a:p>
        </p:txBody>
      </p:sp>
      <p:pic>
        <p:nvPicPr>
          <p:cNvPr id="14" name="Content Placeholder 13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4E72E35F-0313-E4EE-03F7-A8422F71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7396" y="1416403"/>
            <a:ext cx="4605266" cy="3768079"/>
          </a:xfrm>
        </p:spPr>
      </p:pic>
      <p:pic>
        <p:nvPicPr>
          <p:cNvPr id="15" name="Image 14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1BA71BED-CB0C-A71D-BF2F-2723E43915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396" y="1586265"/>
            <a:ext cx="6932318" cy="459798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CECE6EA-C1F8-4E63-3031-B086181A7677}"/>
              </a:ext>
            </a:extLst>
          </p:cNvPr>
          <p:cNvSpPr txBox="1"/>
          <p:nvPr/>
        </p:nvSpPr>
        <p:spPr>
          <a:xfrm>
            <a:off x="7546779" y="5712679"/>
            <a:ext cx="3817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Dimensionnement du diviseur étage par étage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D22799-90EC-6CDC-843C-177F5C146E51}"/>
              </a:ext>
            </a:extLst>
          </p:cNvPr>
          <p:cNvSpPr/>
          <p:nvPr/>
        </p:nvSpPr>
        <p:spPr>
          <a:xfrm>
            <a:off x="7801337" y="1540696"/>
            <a:ext cx="891281" cy="39672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368155-A92D-8D2D-A571-03B95A90DB58}"/>
              </a:ext>
            </a:extLst>
          </p:cNvPr>
          <p:cNvSpPr/>
          <p:nvPr/>
        </p:nvSpPr>
        <p:spPr>
          <a:xfrm>
            <a:off x="291332" y="3606344"/>
            <a:ext cx="2930515" cy="2570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5B127-CC65-9F75-B992-0AFB52C626D6}"/>
              </a:ext>
            </a:extLst>
          </p:cNvPr>
          <p:cNvSpPr/>
          <p:nvPr/>
        </p:nvSpPr>
        <p:spPr>
          <a:xfrm>
            <a:off x="8995716" y="1545036"/>
            <a:ext cx="888746" cy="39672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7B387-AF03-295A-F6A6-7B99ECBFBBC5}"/>
              </a:ext>
            </a:extLst>
          </p:cNvPr>
          <p:cNvSpPr/>
          <p:nvPr/>
        </p:nvSpPr>
        <p:spPr>
          <a:xfrm>
            <a:off x="9982408" y="1545035"/>
            <a:ext cx="1699592" cy="3967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20745C-88D2-6984-79FC-27B1E2B8A342}"/>
              </a:ext>
            </a:extLst>
          </p:cNvPr>
          <p:cNvSpPr/>
          <p:nvPr/>
        </p:nvSpPr>
        <p:spPr>
          <a:xfrm>
            <a:off x="3222100" y="4085034"/>
            <a:ext cx="4005130" cy="21013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52B618-5065-752A-37FA-10EE2986F9AF}"/>
              </a:ext>
            </a:extLst>
          </p:cNvPr>
          <p:cNvSpPr txBox="1"/>
          <p:nvPr/>
        </p:nvSpPr>
        <p:spPr>
          <a:xfrm>
            <a:off x="7799102" y="5177691"/>
            <a:ext cx="883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Etage 1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96E3AD-4EC3-A133-6537-ABB7459D05A9}"/>
              </a:ext>
            </a:extLst>
          </p:cNvPr>
          <p:cNvSpPr txBox="1"/>
          <p:nvPr/>
        </p:nvSpPr>
        <p:spPr>
          <a:xfrm>
            <a:off x="9000717" y="5138614"/>
            <a:ext cx="883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Etage 2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503418-550D-ACA9-22F8-28456D266D08}"/>
              </a:ext>
            </a:extLst>
          </p:cNvPr>
          <p:cNvSpPr txBox="1"/>
          <p:nvPr/>
        </p:nvSpPr>
        <p:spPr>
          <a:xfrm>
            <a:off x="9987409" y="5177690"/>
            <a:ext cx="1703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Buffers + sorties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BED0D-5243-F421-F1CB-C41AD333E36A}"/>
              </a:ext>
            </a:extLst>
          </p:cNvPr>
          <p:cNvSpPr/>
          <p:nvPr/>
        </p:nvSpPr>
        <p:spPr>
          <a:xfrm>
            <a:off x="3339331" y="1545034"/>
            <a:ext cx="2920745" cy="246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233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65A48-3B6A-629C-EC6C-959A1BA7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4">
            <a:extLst>
              <a:ext uri="{FF2B5EF4-FFF2-40B4-BE49-F238E27FC236}">
                <a16:creationId xmlns:a16="http://schemas.microsoft.com/office/drawing/2014/main" id="{67D90490-AE66-3900-A199-B313B0367876}"/>
              </a:ext>
            </a:extLst>
          </p:cNvPr>
          <p:cNvSpPr>
            <a:spLocks noGrp="1"/>
          </p:cNvSpPr>
          <p:nvPr/>
        </p:nvSpPr>
        <p:spPr>
          <a:xfrm>
            <a:off x="760046" y="4674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</a:t>
            </a:r>
            <a:endParaRPr lang="en-US">
              <a:ea typeface="Calibri Light"/>
              <a:cs typeface="Calibri Light"/>
            </a:endParaRPr>
          </a:p>
          <a:p>
            <a:endParaRPr lang="fr-FR"/>
          </a:p>
        </p:txBody>
      </p:sp>
      <p:pic>
        <p:nvPicPr>
          <p:cNvPr id="24" name="Image 23" descr="Une image contenant texte, diagramme, Parallèle, ligne&#10;&#10;Le contenu généré par l’IA peut être incorrect.">
            <a:extLst>
              <a:ext uri="{FF2B5EF4-FFF2-40B4-BE49-F238E27FC236}">
                <a16:creationId xmlns:a16="http://schemas.microsoft.com/office/drawing/2014/main" id="{275B19AF-7BA4-3570-C975-8EC7988B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t="8288" r="-935" b="14787"/>
          <a:stretch>
            <a:fillRect/>
          </a:stretch>
        </p:blipFill>
        <p:spPr>
          <a:xfrm>
            <a:off x="232997" y="1524910"/>
            <a:ext cx="11724737" cy="3396384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D94093B-2E5D-1B3C-C064-DCF98800B7B6}"/>
              </a:ext>
            </a:extLst>
          </p:cNvPr>
          <p:cNvCxnSpPr/>
          <p:nvPr/>
        </p:nvCxnSpPr>
        <p:spPr>
          <a:xfrm flipV="1">
            <a:off x="1872436" y="3653041"/>
            <a:ext cx="25400" cy="168421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8FAB72F-7D12-DBEA-853F-244A7BBD9B63}"/>
              </a:ext>
            </a:extLst>
          </p:cNvPr>
          <p:cNvCxnSpPr>
            <a:cxnSpLocks/>
          </p:cNvCxnSpPr>
          <p:nvPr/>
        </p:nvCxnSpPr>
        <p:spPr>
          <a:xfrm flipH="1" flipV="1">
            <a:off x="3548836" y="3653041"/>
            <a:ext cx="726830" cy="17819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0A880E9-3CDE-3C2D-AB48-050D6397B228}"/>
              </a:ext>
            </a:extLst>
          </p:cNvPr>
          <p:cNvCxnSpPr>
            <a:cxnSpLocks/>
          </p:cNvCxnSpPr>
          <p:nvPr/>
        </p:nvCxnSpPr>
        <p:spPr>
          <a:xfrm flipH="1" flipV="1">
            <a:off x="6714068" y="3760503"/>
            <a:ext cx="834291" cy="17330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A81BFDD-5D23-E16F-3B1D-8E7E657A76D4}"/>
              </a:ext>
            </a:extLst>
          </p:cNvPr>
          <p:cNvSpPr txBox="1"/>
          <p:nvPr/>
        </p:nvSpPr>
        <p:spPr>
          <a:xfrm>
            <a:off x="956344" y="5338781"/>
            <a:ext cx="20868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ea typeface="Calibri"/>
                <a:cs typeface="Calibri"/>
              </a:rPr>
              <a:t>Diviseur de fréquence analogique pour un signal sinusoïdal</a:t>
            </a:r>
            <a:endParaRPr lang="fr-FR" sz="160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D02B29D-ABF3-52C7-C036-F9008C919D52}"/>
              </a:ext>
            </a:extLst>
          </p:cNvPr>
          <p:cNvCxnSpPr>
            <a:cxnSpLocks/>
          </p:cNvCxnSpPr>
          <p:nvPr/>
        </p:nvCxnSpPr>
        <p:spPr>
          <a:xfrm flipV="1">
            <a:off x="5233048" y="3623733"/>
            <a:ext cx="318479" cy="18405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9F811ACB-EA26-9861-5006-892B3B74372C}"/>
              </a:ext>
            </a:extLst>
          </p:cNvPr>
          <p:cNvSpPr txBox="1"/>
          <p:nvPr/>
        </p:nvSpPr>
        <p:spPr>
          <a:xfrm>
            <a:off x="3721037" y="5446242"/>
            <a:ext cx="20868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ea typeface="Calibri"/>
                <a:cs typeface="Calibri"/>
              </a:rPr>
              <a:t>Diviseur de fréquence digitaux pour un signal créneau </a:t>
            </a:r>
            <a:endParaRPr lang="fr-FR" sz="160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66B9E96-F218-441B-F7E8-0141FC189B57}"/>
              </a:ext>
            </a:extLst>
          </p:cNvPr>
          <p:cNvSpPr txBox="1"/>
          <p:nvPr/>
        </p:nvSpPr>
        <p:spPr>
          <a:xfrm>
            <a:off x="7023037" y="5465780"/>
            <a:ext cx="3083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ea typeface="Calibri"/>
                <a:cs typeface="Calibri"/>
              </a:rPr>
              <a:t>Buffers intermédiaires pour amplifier et filtrer le signal de sortie et assurer la transmission</a:t>
            </a:r>
          </a:p>
        </p:txBody>
      </p:sp>
    </p:spTree>
    <p:extLst>
      <p:ext uri="{BB962C8B-B14F-4D97-AF65-F5344CB8AC3E}">
        <p14:creationId xmlns:p14="http://schemas.microsoft.com/office/powerpoint/2010/main" val="163985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CA234-A65F-E2C0-F95A-8144CD39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Spécifications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EADB-D379-5BCC-1BDD-49E6A2EE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6C6B6D-90BA-8EEC-6D94-BBC49131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399" y="553598"/>
            <a:ext cx="3717925" cy="57508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C364CF-A909-4B12-291C-0E96B3ED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2857500"/>
            <a:ext cx="29908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3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id="{507E491B-45DF-7EFE-83F7-7D5FBE326D2F}"/>
              </a:ext>
            </a:extLst>
          </p:cNvPr>
          <p:cNvSpPr>
            <a:spLocks noGrp="1"/>
          </p:cNvSpPr>
          <p:nvPr/>
        </p:nvSpPr>
        <p:spPr>
          <a:xfrm>
            <a:off x="403160" y="1298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Diviseur de Fréquence -</a:t>
            </a:r>
            <a:r>
              <a:rPr lang="fr-FR" err="1"/>
              <a:t>Layout</a:t>
            </a:r>
            <a:endParaRPr lang="en-US" err="1">
              <a:ea typeface="Calibri Light"/>
              <a:cs typeface="Calibri Light"/>
            </a:endParaRPr>
          </a:p>
          <a:p>
            <a:endParaRPr lang="fr-FR"/>
          </a:p>
        </p:txBody>
      </p:sp>
      <p:pic>
        <p:nvPicPr>
          <p:cNvPr id="2" name="Image 1" descr="Une image contenant Appareils électroniques, circuit, Ingénierie électronique, texte&#10;&#10;Le contenu généré par l’IA peut être incorrect.">
            <a:extLst>
              <a:ext uri="{FF2B5EF4-FFF2-40B4-BE49-F238E27FC236}">
                <a16:creationId xmlns:a16="http://schemas.microsoft.com/office/drawing/2014/main" id="{E8BF85FC-0BE0-A2F3-D54A-2EF51641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1" y="1321443"/>
            <a:ext cx="4129838" cy="5025343"/>
          </a:xfrm>
          <a:prstGeom prst="rect">
            <a:avLst/>
          </a:prstGeom>
        </p:spPr>
      </p:pic>
      <p:pic>
        <p:nvPicPr>
          <p:cNvPr id="4" name="Image 3" descr="Une image contenant texte, capture d’écran, circuit&#10;&#10;Le contenu généré par l’IA peut être incorrect.">
            <a:extLst>
              <a:ext uri="{FF2B5EF4-FFF2-40B4-BE49-F238E27FC236}">
                <a16:creationId xmlns:a16="http://schemas.microsoft.com/office/drawing/2014/main" id="{F085CA92-732D-4ED8-7DC0-1C723A30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83" y="1317945"/>
            <a:ext cx="5060548" cy="50323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38F3D49-ECF5-9A14-A9E7-097D1675CFBA}"/>
              </a:ext>
            </a:extLst>
          </p:cNvPr>
          <p:cNvSpPr txBox="1"/>
          <p:nvPr/>
        </p:nvSpPr>
        <p:spPr>
          <a:xfrm>
            <a:off x="1244048" y="812087"/>
            <a:ext cx="4077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Diviseur fréquence signal sinusoïdal par 2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EB03B0-3C22-EF57-AEC6-AFF523900076}"/>
              </a:ext>
            </a:extLst>
          </p:cNvPr>
          <p:cNvSpPr txBox="1"/>
          <p:nvPr/>
        </p:nvSpPr>
        <p:spPr>
          <a:xfrm>
            <a:off x="6934933" y="947124"/>
            <a:ext cx="4666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Diviseur fréquence numérique sinusoïdal par 2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B77CA72-CA6C-DBB6-D74A-7A710A19DEDD}"/>
              </a:ext>
            </a:extLst>
          </p:cNvPr>
          <p:cNvCxnSpPr>
            <a:cxnSpLocks/>
          </p:cNvCxnSpPr>
          <p:nvPr/>
        </p:nvCxnSpPr>
        <p:spPr>
          <a:xfrm>
            <a:off x="804377" y="4949599"/>
            <a:ext cx="776926" cy="10153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39F482C-73D2-3696-453C-07EE322F131D}"/>
              </a:ext>
            </a:extLst>
          </p:cNvPr>
          <p:cNvSpPr txBox="1"/>
          <p:nvPr/>
        </p:nvSpPr>
        <p:spPr>
          <a:xfrm>
            <a:off x="229152" y="4552000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>
                <a:ea typeface="Calibri"/>
                <a:cs typeface="Calibri"/>
              </a:rPr>
              <a:t>Clk_barre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A85D68-EC2F-4302-3B3D-E89F0EB55C12}"/>
              </a:ext>
            </a:extLst>
          </p:cNvPr>
          <p:cNvSpPr txBox="1"/>
          <p:nvPr/>
        </p:nvSpPr>
        <p:spPr>
          <a:xfrm>
            <a:off x="5659607" y="3249848"/>
            <a:ext cx="74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VOUT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E50DB96-55F4-C845-F3F0-BED19C99F6B7}"/>
              </a:ext>
            </a:extLst>
          </p:cNvPr>
          <p:cNvCxnSpPr>
            <a:cxnSpLocks/>
          </p:cNvCxnSpPr>
          <p:nvPr/>
        </p:nvCxnSpPr>
        <p:spPr>
          <a:xfrm flipH="1">
            <a:off x="5208035" y="3570284"/>
            <a:ext cx="737430" cy="224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3E629B7-74C6-5707-7C8B-FD723EF18FFF}"/>
              </a:ext>
            </a:extLst>
          </p:cNvPr>
          <p:cNvSpPr txBox="1"/>
          <p:nvPr/>
        </p:nvSpPr>
        <p:spPr>
          <a:xfrm>
            <a:off x="5428113" y="5892733"/>
            <a:ext cx="150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>
                <a:ea typeface="Calibri"/>
                <a:cs typeface="Calibri"/>
              </a:rPr>
              <a:t>Clk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A3970B5-EEEF-764B-A543-DC381FD2FA72}"/>
              </a:ext>
            </a:extLst>
          </p:cNvPr>
          <p:cNvCxnSpPr>
            <a:cxnSpLocks/>
          </p:cNvCxnSpPr>
          <p:nvPr/>
        </p:nvCxnSpPr>
        <p:spPr>
          <a:xfrm flipH="1" flipV="1">
            <a:off x="4021631" y="5945689"/>
            <a:ext cx="1480137" cy="842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264FB5F-80D9-ADC1-A689-9C09250E3066}"/>
              </a:ext>
            </a:extLst>
          </p:cNvPr>
          <p:cNvCxnSpPr>
            <a:cxnSpLocks/>
          </p:cNvCxnSpPr>
          <p:nvPr/>
        </p:nvCxnSpPr>
        <p:spPr>
          <a:xfrm>
            <a:off x="6408453" y="1293929"/>
            <a:ext cx="2725327" cy="234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8A19923-A77B-7268-C3D3-ACFC96CB71D2}"/>
              </a:ext>
            </a:extLst>
          </p:cNvPr>
          <p:cNvSpPr txBox="1"/>
          <p:nvPr/>
        </p:nvSpPr>
        <p:spPr>
          <a:xfrm>
            <a:off x="5881454" y="1137467"/>
            <a:ext cx="74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VIN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7F42C05-0F9C-B810-AC09-0C8DBC17343D}"/>
              </a:ext>
            </a:extLst>
          </p:cNvPr>
          <p:cNvCxnSpPr>
            <a:cxnSpLocks/>
          </p:cNvCxnSpPr>
          <p:nvPr/>
        </p:nvCxnSpPr>
        <p:spPr>
          <a:xfrm>
            <a:off x="6244476" y="3570283"/>
            <a:ext cx="5088495" cy="6488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022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0344-45DD-4AE7-6565-EBD75C46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id="{CDAAF4C2-83E5-46E0-85A9-284E1DC24D72}"/>
              </a:ext>
            </a:extLst>
          </p:cNvPr>
          <p:cNvSpPr>
            <a:spLocks noGrp="1"/>
          </p:cNvSpPr>
          <p:nvPr/>
        </p:nvSpPr>
        <p:spPr>
          <a:xfrm>
            <a:off x="403160" y="1298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Diviseur de Fréquence -</a:t>
            </a:r>
            <a:r>
              <a:rPr lang="fr-FR" err="1"/>
              <a:t>Layout</a:t>
            </a:r>
            <a:endParaRPr lang="en-US" err="1">
              <a:ea typeface="Calibri Light"/>
              <a:cs typeface="Calibri Light"/>
            </a:endParaRPr>
          </a:p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D4B096-3DD3-98FA-B628-923DB8F3A1E7}"/>
              </a:ext>
            </a:extLst>
          </p:cNvPr>
          <p:cNvSpPr txBox="1"/>
          <p:nvPr/>
        </p:nvSpPr>
        <p:spPr>
          <a:xfrm>
            <a:off x="723188" y="1747708"/>
            <a:ext cx="110032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Diviseur par 256 obtenu par chainage d'un bloc diviseur par 2 analogique et 7 blocs diviseur par 2 numérique</a:t>
            </a:r>
            <a:endParaRPr lang="fr-FR"/>
          </a:p>
        </p:txBody>
      </p:sp>
      <p:pic>
        <p:nvPicPr>
          <p:cNvPr id="3" name="Image 2" descr="Une image contenant capture d’écran, text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419015C3-3B35-48F3-F208-A4F5921D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2" y="2405897"/>
            <a:ext cx="11449292" cy="2258408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3E011C2-CEA9-1B04-7F17-E881FA735C7F}"/>
              </a:ext>
            </a:extLst>
          </p:cNvPr>
          <p:cNvCxnSpPr>
            <a:cxnSpLocks/>
          </p:cNvCxnSpPr>
          <p:nvPr/>
        </p:nvCxnSpPr>
        <p:spPr>
          <a:xfrm flipH="1" flipV="1">
            <a:off x="587809" y="4431335"/>
            <a:ext cx="71884" cy="7497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9A9102E-CDC9-146E-456D-ABCB1100BA60}"/>
              </a:ext>
            </a:extLst>
          </p:cNvPr>
          <p:cNvSpPr txBox="1"/>
          <p:nvPr/>
        </p:nvSpPr>
        <p:spPr>
          <a:xfrm>
            <a:off x="335253" y="5188607"/>
            <a:ext cx="74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FBF570-3C22-2197-094E-FF4A497543B1}"/>
              </a:ext>
            </a:extLst>
          </p:cNvPr>
          <p:cNvSpPr txBox="1"/>
          <p:nvPr/>
        </p:nvSpPr>
        <p:spPr>
          <a:xfrm>
            <a:off x="11070771" y="2044151"/>
            <a:ext cx="74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VOUT</a:t>
            </a: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CFA1213-1D53-507C-92DA-7E713186715C}"/>
              </a:ext>
            </a:extLst>
          </p:cNvPr>
          <p:cNvCxnSpPr>
            <a:cxnSpLocks/>
          </p:cNvCxnSpPr>
          <p:nvPr/>
        </p:nvCxnSpPr>
        <p:spPr>
          <a:xfrm flipH="1">
            <a:off x="11342617" y="2326004"/>
            <a:ext cx="42949" cy="658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203D25-BEAA-8359-A3EA-5354ECFB76D6}"/>
                  </a:ext>
                </a:extLst>
              </p:cNvPr>
              <p:cNvSpPr txBox="1"/>
              <p:nvPr/>
            </p:nvSpPr>
            <p:spPr>
              <a:xfrm>
                <a:off x="3406479" y="5001002"/>
                <a:ext cx="5389511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>
                    <a:ea typeface="Calibri"/>
                    <a:cs typeface="Calibri"/>
                  </a:rPr>
                  <a:t>Surface totale : W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</m:oMath>
                </a14:m>
                <a:r>
                  <a:rPr lang="fr-FR">
                    <a:ea typeface="Calibri"/>
                    <a:cs typeface="Calibri"/>
                  </a:rPr>
                  <a:t>L = 104.2 X 18.1 = 1886 µm²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1203D25-BEAA-8359-A3EA-5354ECFB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479" y="5001002"/>
                <a:ext cx="5389511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9553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id="{FF806D7F-49BD-B170-56D6-14EC8D8829B1}"/>
              </a:ext>
            </a:extLst>
          </p:cNvPr>
          <p:cNvSpPr>
            <a:spLocks noGrp="1"/>
          </p:cNvSpPr>
          <p:nvPr/>
        </p:nvSpPr>
        <p:spPr>
          <a:xfrm>
            <a:off x="760046" y="4674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Synthèse</a:t>
            </a:r>
            <a:endParaRPr lang="en-US">
              <a:ea typeface="Calibri Light"/>
              <a:cs typeface="Calibri Light"/>
            </a:endParaRPr>
          </a:p>
          <a:p>
            <a:endParaRPr lang="fr-FR"/>
          </a:p>
        </p:txBody>
      </p:sp>
      <p:pic>
        <p:nvPicPr>
          <p:cNvPr id="7" name="Image 6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5629A775-DCF6-2D8B-8693-93AB9D67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4783" y="1582615"/>
            <a:ext cx="5761665" cy="45231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A34B28-0B91-50C8-6D08-D64E162D792E}"/>
              </a:ext>
            </a:extLst>
          </p:cNvPr>
          <p:cNvSpPr txBox="1"/>
          <p:nvPr/>
        </p:nvSpPr>
        <p:spPr>
          <a:xfrm>
            <a:off x="7124471" y="1716474"/>
            <a:ext cx="38262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Diviseur fonctionnel et solide à toute épreuve! (voir la suite)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+mn-lt"/>
                <a:cs typeface="+mn-lt"/>
              </a:rPr>
              <a:t>Avec la fréquence d’entrée de 2,4 GHz divisée par 256, la fréquence attendue est de 9,375 MHz, ce qui correspond à la période mesurée de 55,867 ns à 162,321 ns, soit environ 106 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732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62177-B0CD-2ADD-7B5B-FECBC65B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E6CC-2D1C-EDF5-B538-C65D885F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9024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>
                <a:ea typeface="Calibri Light"/>
                <a:cs typeface="Calibri Light"/>
              </a:rPr>
              <a:t>PLL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</a:t>
            </a:r>
            <a:br>
              <a:rPr lang="fr-FR">
                <a:ea typeface="Calibri Light"/>
                <a:cs typeface="Calibri Light"/>
              </a:rPr>
            </a:br>
            <a:endParaRPr lang="fr-FR">
              <a:ea typeface="Calibri Light"/>
              <a:cs typeface="Calibri Light"/>
            </a:endParaRPr>
          </a:p>
          <a:p>
            <a:endParaRPr lang="fr-FR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C673E-9E8F-0B8A-C9A4-FEF75FE7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83</a:t>
            </a:fld>
            <a:endParaRPr lang="fr-FR"/>
          </a:p>
        </p:txBody>
      </p:sp>
      <p:pic>
        <p:nvPicPr>
          <p:cNvPr id="3" name="Image 2" descr="Une image contenant texte, diagramme, Plan, Dessin technique&#10;&#10;Le contenu généré par l’IA peut être incorrect.">
            <a:extLst>
              <a:ext uri="{FF2B5EF4-FFF2-40B4-BE49-F238E27FC236}">
                <a16:creationId xmlns:a16="http://schemas.microsoft.com/office/drawing/2014/main" id="{ED547038-ED0D-283D-8780-8F46820D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l="1430" t="6301" r="1018" b="2192"/>
          <a:stretch>
            <a:fillRect/>
          </a:stretch>
        </p:blipFill>
        <p:spPr>
          <a:xfrm>
            <a:off x="1020396" y="1740755"/>
            <a:ext cx="9998038" cy="326851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D137813-A972-73B9-8A90-22C3285ABC5A}"/>
              </a:ext>
            </a:extLst>
          </p:cNvPr>
          <p:cNvCxnSpPr/>
          <p:nvPr/>
        </p:nvCxnSpPr>
        <p:spPr>
          <a:xfrm flipV="1">
            <a:off x="2018974" y="3301348"/>
            <a:ext cx="318477" cy="194798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60CDC12-9F2E-44BA-7386-0686BFAF1ADD}"/>
              </a:ext>
            </a:extLst>
          </p:cNvPr>
          <p:cNvCxnSpPr>
            <a:cxnSpLocks/>
          </p:cNvCxnSpPr>
          <p:nvPr/>
        </p:nvCxnSpPr>
        <p:spPr>
          <a:xfrm flipH="1">
            <a:off x="7534682" y="1087639"/>
            <a:ext cx="707291" cy="104140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A98F781-245D-EB3E-C7EF-1925BF853103}"/>
              </a:ext>
            </a:extLst>
          </p:cNvPr>
          <p:cNvCxnSpPr>
            <a:cxnSpLocks/>
          </p:cNvCxnSpPr>
          <p:nvPr/>
        </p:nvCxnSpPr>
        <p:spPr>
          <a:xfrm flipH="1" flipV="1">
            <a:off x="9791375" y="2978965"/>
            <a:ext cx="209061" cy="22605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70D086-175D-95A3-D257-A1A66BA6FE53}"/>
              </a:ext>
            </a:extLst>
          </p:cNvPr>
          <p:cNvCxnSpPr>
            <a:cxnSpLocks/>
          </p:cNvCxnSpPr>
          <p:nvPr/>
        </p:nvCxnSpPr>
        <p:spPr>
          <a:xfrm flipV="1">
            <a:off x="5447272" y="3232964"/>
            <a:ext cx="114024" cy="18621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AB2A761-642C-3E52-A293-4D1A2EBF7742}"/>
              </a:ext>
            </a:extLst>
          </p:cNvPr>
          <p:cNvSpPr txBox="1"/>
          <p:nvPr/>
        </p:nvSpPr>
        <p:spPr>
          <a:xfrm>
            <a:off x="646397" y="5250147"/>
            <a:ext cx="327676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Bloc du VCO avec un offset de 1V rendre le signal exploitable par le diviseur de fréquence.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B5B36B-2D79-3F76-FD77-29AF148423EE}"/>
              </a:ext>
            </a:extLst>
          </p:cNvPr>
          <p:cNvSpPr txBox="1"/>
          <p:nvPr/>
        </p:nvSpPr>
        <p:spPr>
          <a:xfrm>
            <a:off x="4087259" y="5105003"/>
            <a:ext cx="4011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Bloc diviseur de fréquence par 256 qui utilise le signal sinusoïdal sortant du VCO, divise la fréquence du signal et ressort un signal créneau.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1CAE345-643F-3D64-5CCF-343A33918F43}"/>
              </a:ext>
            </a:extLst>
          </p:cNvPr>
          <p:cNvSpPr txBox="1"/>
          <p:nvPr/>
        </p:nvSpPr>
        <p:spPr>
          <a:xfrm>
            <a:off x="8256627" y="5250146"/>
            <a:ext cx="32767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Bloc de la pompe de charge où on a incorporé le filtre.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17A0F7D-1BF1-957C-DDBD-5B05702B200A}"/>
              </a:ext>
            </a:extLst>
          </p:cNvPr>
          <p:cNvSpPr txBox="1"/>
          <p:nvPr/>
        </p:nvSpPr>
        <p:spPr>
          <a:xfrm>
            <a:off x="6615396" y="209222"/>
            <a:ext cx="327676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Source de tension créneau de 10MHz qui représente le signal de référence du Quartz</a:t>
            </a:r>
          </a:p>
        </p:txBody>
      </p:sp>
    </p:spTree>
    <p:extLst>
      <p:ext uri="{BB962C8B-B14F-4D97-AF65-F5344CB8AC3E}">
        <p14:creationId xmlns:p14="http://schemas.microsoft.com/office/powerpoint/2010/main" val="245753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C401-F03C-6858-BAB2-22FC8EE5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E1DA-C801-1172-B7A4-26BF2D97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902435"/>
            <a:ext cx="10515600" cy="1110640"/>
          </a:xfrm>
        </p:spPr>
        <p:txBody>
          <a:bodyPr>
            <a:normAutofit fontScale="90000"/>
          </a:bodyPr>
          <a:lstStyle/>
          <a:p>
            <a:r>
              <a:rPr lang="fr-FR">
                <a:ea typeface="Calibri Light"/>
                <a:cs typeface="Calibri Light"/>
              </a:rPr>
              <a:t>PLL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Synthèse</a:t>
            </a:r>
            <a:br>
              <a:rPr lang="fr-FR">
                <a:ea typeface="Calibri Light"/>
                <a:cs typeface="Calibri Light"/>
              </a:rPr>
            </a:br>
            <a:endParaRPr lang="fr-FR">
              <a:ea typeface="Calibri Light"/>
              <a:cs typeface="Calibri Light"/>
            </a:endParaRPr>
          </a:p>
          <a:p>
            <a:endParaRPr lang="fr-FR">
              <a:ea typeface="Calibri Light"/>
              <a:cs typeface="Calibri Light"/>
            </a:endParaRPr>
          </a:p>
        </p:txBody>
      </p:sp>
      <p:pic>
        <p:nvPicPr>
          <p:cNvPr id="11" name="Image 10" descr="Une image contenant texte, ligne, capture d’écran, Parallèle&#10;&#10;Le contenu généré par l’IA peut être incorrect.">
            <a:extLst>
              <a:ext uri="{FF2B5EF4-FFF2-40B4-BE49-F238E27FC236}">
                <a16:creationId xmlns:a16="http://schemas.microsoft.com/office/drawing/2014/main" id="{24CCD378-2458-CB1B-936E-1AC8C5AB7E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077" y="1328615"/>
            <a:ext cx="4802311" cy="2950308"/>
          </a:xfrm>
          <a:prstGeom prst="rect">
            <a:avLst/>
          </a:prstGeom>
        </p:spPr>
      </p:pic>
      <p:pic>
        <p:nvPicPr>
          <p:cNvPr id="17" name="Image 16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2881FD66-EB73-85EF-487A-4E926347B9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980" y="1400908"/>
            <a:ext cx="6643810" cy="2444262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F422C37-CD8D-1BC2-04D2-59BBB3DF442F}"/>
              </a:ext>
            </a:extLst>
          </p:cNvPr>
          <p:cNvCxnSpPr/>
          <p:nvPr/>
        </p:nvCxnSpPr>
        <p:spPr>
          <a:xfrm flipV="1">
            <a:off x="1725305" y="3835033"/>
            <a:ext cx="494324" cy="100036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8560AF0-8A9A-9791-EBD4-15D16F0F50BD}"/>
              </a:ext>
            </a:extLst>
          </p:cNvPr>
          <p:cNvCxnSpPr>
            <a:cxnSpLocks/>
          </p:cNvCxnSpPr>
          <p:nvPr/>
        </p:nvCxnSpPr>
        <p:spPr>
          <a:xfrm flipV="1">
            <a:off x="9570589" y="3184117"/>
            <a:ext cx="1051170" cy="112737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B61A8BB-CB6F-2084-C8B5-95A0BA29E885}"/>
              </a:ext>
            </a:extLst>
          </p:cNvPr>
          <p:cNvCxnSpPr>
            <a:cxnSpLocks/>
          </p:cNvCxnSpPr>
          <p:nvPr/>
        </p:nvCxnSpPr>
        <p:spPr>
          <a:xfrm flipV="1">
            <a:off x="5633585" y="2969196"/>
            <a:ext cx="836249" cy="1713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920D76E-6CCA-1F9C-2089-62E723E261A8}"/>
              </a:ext>
            </a:extLst>
          </p:cNvPr>
          <p:cNvSpPr txBox="1"/>
          <p:nvPr/>
        </p:nvSpPr>
        <p:spPr>
          <a:xfrm>
            <a:off x="269757" y="4852786"/>
            <a:ext cx="340284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119,944 ns – 119,527 ns = 0,417 ns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Fréquence = 1 / 0,417 ns ≈ 2,4 GHz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Correspond à la fréquence d’entrée avant division.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5A4B82-E730-82F7-01DC-10CD4330A1BF}"/>
              </a:ext>
            </a:extLst>
          </p:cNvPr>
          <p:cNvSpPr txBox="1"/>
          <p:nvPr/>
        </p:nvSpPr>
        <p:spPr>
          <a:xfrm>
            <a:off x="3796451" y="4676940"/>
            <a:ext cx="373499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249,285 ns – 142,140 ns = 107,145 ns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Fréquence = 1 / 107,145 ns ≈ 9,34 MHz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Cohérent avec le signal de 2,4 GHz divisé par 256.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6DD4AC-3495-15D0-48E9-0DE044862041}"/>
              </a:ext>
            </a:extLst>
          </p:cNvPr>
          <p:cNvSpPr txBox="1"/>
          <p:nvPr/>
        </p:nvSpPr>
        <p:spPr>
          <a:xfrm>
            <a:off x="7997220" y="4315479"/>
            <a:ext cx="393037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Signal de référence = 10 MHz</a:t>
            </a:r>
          </a:p>
          <a:p>
            <a:pPr>
              <a:buFont typeface="Arial"/>
              <a:buChar char="•"/>
            </a:pPr>
            <a:r>
              <a:rPr lang="fr-FR" sz="1600">
                <a:ea typeface="+mn-lt"/>
                <a:cs typeface="+mn-lt"/>
              </a:rPr>
              <a:t>Comparaison de phase entre référence et signal divisé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1761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637C7-9CF6-FBC1-495C-C20FA14F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AA41AD6-7339-A0BC-188A-52049AD3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err="1"/>
              <a:t>AgriZigBee</a:t>
            </a:r>
            <a:endParaRPr lang="fr-FR" sz="600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D220E08-AC4E-AD12-8B5E-031B4B147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E84ED1-4FCD-6D7A-415E-E80F368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85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CA692C-EB2D-2495-81F4-0454F6CAECF4}"/>
              </a:ext>
            </a:extLst>
          </p:cNvPr>
          <p:cNvSpPr/>
          <p:nvPr/>
        </p:nvSpPr>
        <p:spPr>
          <a:xfrm>
            <a:off x="3460751" y="3705227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636044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ABB80-6305-84A5-E85C-6763DDBD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AgriZigBee</a:t>
            </a:r>
            <a:r>
              <a:rPr lang="fr-FR"/>
              <a:t> : une solution complète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FE4D72D-8E7E-49A7-826A-CE3F9CB0404A}"/>
              </a:ext>
            </a:extLst>
          </p:cNvPr>
          <p:cNvGraphicFramePr/>
          <p:nvPr/>
        </p:nvGraphicFramePr>
        <p:xfrm>
          <a:off x="4416943" y="1464058"/>
          <a:ext cx="7197970" cy="477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12">
            <a:extLst>
              <a:ext uri="{FF2B5EF4-FFF2-40B4-BE49-F238E27FC236}">
                <a16:creationId xmlns:a16="http://schemas.microsoft.com/office/drawing/2014/main" id="{8558A771-D236-C3F1-040C-1F3D248B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86</a:t>
            </a:fld>
            <a:endParaRPr lang="fr-FR" sz="2000" b="1">
              <a:solidFill>
                <a:schemeClr val="bg1"/>
              </a:solidFill>
            </a:endParaRPr>
          </a:p>
        </p:txBody>
      </p:sp>
      <p:pic>
        <p:nvPicPr>
          <p:cNvPr id="11" name="Google Shape;173;p26">
            <a:extLst>
              <a:ext uri="{FF2B5EF4-FFF2-40B4-BE49-F238E27FC236}">
                <a16:creationId xmlns:a16="http://schemas.microsoft.com/office/drawing/2014/main" id="{CF775151-AE67-2825-E53F-0A30CD5CCA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6084" r="2334" b="912"/>
          <a:stretch/>
        </p:blipFill>
        <p:spPr>
          <a:xfrm>
            <a:off x="216816" y="1559968"/>
            <a:ext cx="3959258" cy="4932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7B85BB-014B-C761-C64B-9096D7979802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54110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51"/>
    </mc:Choice>
    <mc:Fallback>
      <p:transition spd="slow" advTm="31651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7B93-1A41-3756-72A7-00E77778E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5FE3A-7494-C814-65C0-62CB041B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Stratégie proposée : répartition des stations sur 1Ha et fréquence de relevé*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49F33FC9-92A0-B564-8954-57AB5F8B9567}"/>
              </a:ext>
            </a:extLst>
          </p:cNvPr>
          <p:cNvSpPr txBox="1"/>
          <p:nvPr/>
        </p:nvSpPr>
        <p:spPr>
          <a:xfrm>
            <a:off x="7236943" y="5522198"/>
            <a:ext cx="4783819" cy="497919"/>
          </a:xfrm>
          <a:prstGeom prst="roundRect">
            <a:avLst>
              <a:gd name="adj" fmla="val 446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>
                    <a:lumMod val="50000"/>
                  </a:schemeClr>
                </a:solidFill>
              </a:rPr>
              <a:t>Rotation des plantations d’un carré par année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96F3032-8C7D-8B9D-006C-6A7B47CFCEA5}"/>
              </a:ext>
            </a:extLst>
          </p:cNvPr>
          <p:cNvGrpSpPr/>
          <p:nvPr/>
        </p:nvGrpSpPr>
        <p:grpSpPr>
          <a:xfrm>
            <a:off x="3500204" y="1544766"/>
            <a:ext cx="8028296" cy="3760893"/>
            <a:chOff x="1590352" y="1762389"/>
            <a:chExt cx="9403414" cy="395659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565E26-BF43-51C6-AED9-40E92C78C448}"/>
                </a:ext>
              </a:extLst>
            </p:cNvPr>
            <p:cNvSpPr txBox="1"/>
            <p:nvPr/>
          </p:nvSpPr>
          <p:spPr>
            <a:xfrm>
              <a:off x="6072179" y="1762389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330m</a:t>
              </a:r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8BF504B4-6177-442B-CA60-7D292A20858A}"/>
                </a:ext>
              </a:extLst>
            </p:cNvPr>
            <p:cNvGrpSpPr/>
            <p:nvPr/>
          </p:nvGrpSpPr>
          <p:grpSpPr>
            <a:xfrm>
              <a:off x="1590352" y="2253155"/>
              <a:ext cx="9403414" cy="3465826"/>
              <a:chOff x="465077" y="2122196"/>
              <a:chExt cx="10498195" cy="3465826"/>
            </a:xfrm>
          </p:grpSpPr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67F409CF-A509-6776-E219-59C3AE9E1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753" y="2122196"/>
                <a:ext cx="931551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59C108CA-B3EA-08DE-6123-30D074058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688" y="2438409"/>
                <a:ext cx="0" cy="3090613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FD5F5F0-00FB-DBA8-1CF0-B3A24E9B3DEA}"/>
                  </a:ext>
                </a:extLst>
              </p:cNvPr>
              <p:cNvSpPr txBox="1"/>
              <p:nvPr/>
            </p:nvSpPr>
            <p:spPr>
              <a:xfrm>
                <a:off x="465077" y="2988722"/>
                <a:ext cx="851282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30m</a:t>
                </a:r>
              </a:p>
            </p:txBody>
          </p:sp>
          <p:grpSp>
            <p:nvGrpSpPr>
              <p:cNvPr id="60" name="Groupe 59">
                <a:extLst>
                  <a:ext uri="{FF2B5EF4-FFF2-40B4-BE49-F238E27FC236}">
                    <a16:creationId xmlns:a16="http://schemas.microsoft.com/office/drawing/2014/main" id="{C34233B7-346B-6704-BA7F-B2E0539DE94F}"/>
                  </a:ext>
                </a:extLst>
              </p:cNvPr>
              <p:cNvGrpSpPr/>
              <p:nvPr/>
            </p:nvGrpSpPr>
            <p:grpSpPr>
              <a:xfrm>
                <a:off x="1647753" y="2438411"/>
                <a:ext cx="9315519" cy="3149611"/>
                <a:chOff x="495227" y="2722261"/>
                <a:chExt cx="11153903" cy="3168009"/>
              </a:xfrm>
            </p:grpSpPr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691BE5CF-D3CE-50A2-45DC-027E8F2C95C7}"/>
                    </a:ext>
                  </a:extLst>
                </p:cNvPr>
                <p:cNvGrpSpPr/>
                <p:nvPr/>
              </p:nvGrpSpPr>
              <p:grpSpPr>
                <a:xfrm>
                  <a:off x="495227" y="2733672"/>
                  <a:ext cx="11153903" cy="3108669"/>
                  <a:chOff x="1819275" y="3027620"/>
                  <a:chExt cx="8715375" cy="291465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02EBE8-05E0-BE50-6959-B9C907FB5FC1}"/>
                      </a:ext>
                    </a:extLst>
                  </p:cNvPr>
                  <p:cNvSpPr/>
                  <p:nvPr/>
                </p:nvSpPr>
                <p:spPr>
                  <a:xfrm>
                    <a:off x="1819275" y="3027620"/>
                    <a:ext cx="8715375" cy="29146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7" name="Connecteur droit 16">
                    <a:extLst>
                      <a:ext uri="{FF2B5EF4-FFF2-40B4-BE49-F238E27FC236}">
                        <a16:creationId xmlns:a16="http://schemas.microsoft.com/office/drawing/2014/main" id="{5A0F32EB-54B7-771C-67E0-2749DA573403}"/>
                      </a:ext>
                    </a:extLst>
                  </p:cNvPr>
                  <p:cNvCxnSpPr>
                    <a:cxnSpLocks/>
                    <a:stCxn id="6" idx="1"/>
                    <a:endCxn id="6" idx="3"/>
                  </p:cNvCxnSpPr>
                  <p:nvPr/>
                </p:nvCxnSpPr>
                <p:spPr>
                  <a:xfrm>
                    <a:off x="1819275" y="4484945"/>
                    <a:ext cx="871537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Croix 25">
                  <a:extLst>
                    <a:ext uri="{FF2B5EF4-FFF2-40B4-BE49-F238E27FC236}">
                      <a16:creationId xmlns:a16="http://schemas.microsoft.com/office/drawing/2014/main" id="{A418FCCB-D912-DDA8-526A-4AC4BFDE040E}"/>
                    </a:ext>
                  </a:extLst>
                </p:cNvPr>
                <p:cNvSpPr/>
                <p:nvPr/>
              </p:nvSpPr>
              <p:spPr>
                <a:xfrm rot="2694950">
                  <a:off x="1371192" y="333373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Croix 26">
                  <a:extLst>
                    <a:ext uri="{FF2B5EF4-FFF2-40B4-BE49-F238E27FC236}">
                      <a16:creationId xmlns:a16="http://schemas.microsoft.com/office/drawing/2014/main" id="{0EC45260-7D99-23DD-FF79-3E9F8E0E578D}"/>
                    </a:ext>
                  </a:extLst>
                </p:cNvPr>
                <p:cNvSpPr/>
                <p:nvPr/>
              </p:nvSpPr>
              <p:spPr>
                <a:xfrm rot="2694950">
                  <a:off x="3241288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Croix 28">
                  <a:extLst>
                    <a:ext uri="{FF2B5EF4-FFF2-40B4-BE49-F238E27FC236}">
                      <a16:creationId xmlns:a16="http://schemas.microsoft.com/office/drawing/2014/main" id="{2820F4FC-B3CE-F82A-E363-A5F57517ECB7}"/>
                    </a:ext>
                  </a:extLst>
                </p:cNvPr>
                <p:cNvSpPr/>
                <p:nvPr/>
              </p:nvSpPr>
              <p:spPr>
                <a:xfrm rot="2694950">
                  <a:off x="5033349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Croix 29">
                  <a:extLst>
                    <a:ext uri="{FF2B5EF4-FFF2-40B4-BE49-F238E27FC236}">
                      <a16:creationId xmlns:a16="http://schemas.microsoft.com/office/drawing/2014/main" id="{4F84BFFD-40B1-5F8D-F152-AC68AAD1F0E0}"/>
                    </a:ext>
                  </a:extLst>
                </p:cNvPr>
                <p:cNvSpPr/>
                <p:nvPr/>
              </p:nvSpPr>
              <p:spPr>
                <a:xfrm rot="2694950">
                  <a:off x="6825412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Croix 34">
                  <a:extLst>
                    <a:ext uri="{FF2B5EF4-FFF2-40B4-BE49-F238E27FC236}">
                      <a16:creationId xmlns:a16="http://schemas.microsoft.com/office/drawing/2014/main" id="{B5A188BA-2BC7-0DB6-04F1-F5C412A758E1}"/>
                    </a:ext>
                  </a:extLst>
                </p:cNvPr>
                <p:cNvSpPr/>
                <p:nvPr/>
              </p:nvSpPr>
              <p:spPr>
                <a:xfrm rot="2694950">
                  <a:off x="8617474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Croix 35">
                  <a:extLst>
                    <a:ext uri="{FF2B5EF4-FFF2-40B4-BE49-F238E27FC236}">
                      <a16:creationId xmlns:a16="http://schemas.microsoft.com/office/drawing/2014/main" id="{485FCF84-7E0C-4333-442E-B58E4423B251}"/>
                    </a:ext>
                  </a:extLst>
                </p:cNvPr>
                <p:cNvSpPr/>
                <p:nvPr/>
              </p:nvSpPr>
              <p:spPr>
                <a:xfrm rot="2694950">
                  <a:off x="10409535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36CFA32D-6A59-5F5D-3FC7-E396C719D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694" y="2722261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3A2439D0-8CDA-2BD9-70C5-AE9BF3B96E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008" y="2770190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Croix 53">
                  <a:extLst>
                    <a:ext uri="{FF2B5EF4-FFF2-40B4-BE49-F238E27FC236}">
                      <a16:creationId xmlns:a16="http://schemas.microsoft.com/office/drawing/2014/main" id="{DA855685-B279-3921-9DD9-77E7237C726D}"/>
                    </a:ext>
                  </a:extLst>
                </p:cNvPr>
                <p:cNvSpPr/>
                <p:nvPr/>
              </p:nvSpPr>
              <p:spPr>
                <a:xfrm rot="2694950">
                  <a:off x="1407218" y="4891939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Croix 54">
                  <a:extLst>
                    <a:ext uri="{FF2B5EF4-FFF2-40B4-BE49-F238E27FC236}">
                      <a16:creationId xmlns:a16="http://schemas.microsoft.com/office/drawing/2014/main" id="{B4519371-FB65-4DC9-59DE-139D65D886FF}"/>
                    </a:ext>
                  </a:extLst>
                </p:cNvPr>
                <p:cNvSpPr/>
                <p:nvPr/>
              </p:nvSpPr>
              <p:spPr>
                <a:xfrm rot="2694950">
                  <a:off x="3208416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Croix 55">
                  <a:extLst>
                    <a:ext uri="{FF2B5EF4-FFF2-40B4-BE49-F238E27FC236}">
                      <a16:creationId xmlns:a16="http://schemas.microsoft.com/office/drawing/2014/main" id="{41093648-BDF4-8E2F-80B7-8023A69B8286}"/>
                    </a:ext>
                  </a:extLst>
                </p:cNvPr>
                <p:cNvSpPr/>
                <p:nvPr/>
              </p:nvSpPr>
              <p:spPr>
                <a:xfrm rot="2694950">
                  <a:off x="5000477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Croix 56">
                  <a:extLst>
                    <a:ext uri="{FF2B5EF4-FFF2-40B4-BE49-F238E27FC236}">
                      <a16:creationId xmlns:a16="http://schemas.microsoft.com/office/drawing/2014/main" id="{93AEF317-87F4-DA53-40F9-D6EE6358C0F1}"/>
                    </a:ext>
                  </a:extLst>
                </p:cNvPr>
                <p:cNvSpPr/>
                <p:nvPr/>
              </p:nvSpPr>
              <p:spPr>
                <a:xfrm rot="2694950">
                  <a:off x="6792540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Croix 57">
                  <a:extLst>
                    <a:ext uri="{FF2B5EF4-FFF2-40B4-BE49-F238E27FC236}">
                      <a16:creationId xmlns:a16="http://schemas.microsoft.com/office/drawing/2014/main" id="{29B3DD50-9F7B-1E0C-1AA2-521BA41E6C66}"/>
                    </a:ext>
                  </a:extLst>
                </p:cNvPr>
                <p:cNvSpPr/>
                <p:nvPr/>
              </p:nvSpPr>
              <p:spPr>
                <a:xfrm rot="2694950">
                  <a:off x="8584602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Croix 58">
                  <a:extLst>
                    <a:ext uri="{FF2B5EF4-FFF2-40B4-BE49-F238E27FC236}">
                      <a16:creationId xmlns:a16="http://schemas.microsoft.com/office/drawing/2014/main" id="{E03BBBDF-38DE-6BDC-6B16-1D513F4D13C2}"/>
                    </a:ext>
                  </a:extLst>
                </p:cNvPr>
                <p:cNvSpPr/>
                <p:nvPr/>
              </p:nvSpPr>
              <p:spPr>
                <a:xfrm rot="2694950">
                  <a:off x="10376664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ED4C7F85-FE1E-E39F-5B5A-592B61037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2730" y="3291858"/>
                <a:ext cx="115203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6F4AFF-A2CF-9057-DD94-7D5358170A1C}"/>
                  </a:ext>
                </a:extLst>
              </p:cNvPr>
              <p:cNvSpPr txBox="1"/>
              <p:nvPr/>
            </p:nvSpPr>
            <p:spPr>
              <a:xfrm>
                <a:off x="2971983" y="2874876"/>
                <a:ext cx="789285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50m</a:t>
                </a:r>
              </a:p>
            </p:txBody>
          </p:sp>
          <p:sp>
            <p:nvSpPr>
              <p:cNvPr id="74" name="Flèche : courbe vers le bas 73">
                <a:extLst>
                  <a:ext uri="{FF2B5EF4-FFF2-40B4-BE49-F238E27FC236}">
                    <a16:creationId xmlns:a16="http://schemas.microsoft.com/office/drawing/2014/main" id="{1C67330A-A613-ABE7-EE15-C59D484909F6}"/>
                  </a:ext>
                </a:extLst>
              </p:cNvPr>
              <p:cNvSpPr/>
              <p:nvPr/>
            </p:nvSpPr>
            <p:spPr>
              <a:xfrm>
                <a:off x="4221148" y="2563227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lèche : courbe vers le bas 74">
                <a:extLst>
                  <a:ext uri="{FF2B5EF4-FFF2-40B4-BE49-F238E27FC236}">
                    <a16:creationId xmlns:a16="http://schemas.microsoft.com/office/drawing/2014/main" id="{F0B86A63-6050-890E-605B-711D6CFAF4F5}"/>
                  </a:ext>
                </a:extLst>
              </p:cNvPr>
              <p:cNvSpPr/>
              <p:nvPr/>
            </p:nvSpPr>
            <p:spPr>
              <a:xfrm>
                <a:off x="7391738" y="2563227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lèche : courbe vers le bas 75">
                <a:extLst>
                  <a:ext uri="{FF2B5EF4-FFF2-40B4-BE49-F238E27FC236}">
                    <a16:creationId xmlns:a16="http://schemas.microsoft.com/office/drawing/2014/main" id="{09C75851-84EB-4A52-08B7-456F802EA36F}"/>
                  </a:ext>
                </a:extLst>
              </p:cNvPr>
              <p:cNvSpPr/>
              <p:nvPr/>
            </p:nvSpPr>
            <p:spPr>
              <a:xfrm rot="5400000">
                <a:off x="9016026" y="3734267"/>
                <a:ext cx="1045498" cy="605545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lèche : courbe vers le bas 76">
                <a:extLst>
                  <a:ext uri="{FF2B5EF4-FFF2-40B4-BE49-F238E27FC236}">
                    <a16:creationId xmlns:a16="http://schemas.microsoft.com/office/drawing/2014/main" id="{5911117E-9552-AA51-8E75-DC43DD7912F8}"/>
                  </a:ext>
                </a:extLst>
              </p:cNvPr>
              <p:cNvSpPr/>
              <p:nvPr/>
            </p:nvSpPr>
            <p:spPr>
              <a:xfrm rot="5400000" flipH="1" flipV="1">
                <a:off x="2735495" y="3732723"/>
                <a:ext cx="1045498" cy="605546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lèche : courbe vers le bas 77">
                <a:extLst>
                  <a:ext uri="{FF2B5EF4-FFF2-40B4-BE49-F238E27FC236}">
                    <a16:creationId xmlns:a16="http://schemas.microsoft.com/office/drawing/2014/main" id="{099A288B-D446-58D9-D75B-1376F4F4817D}"/>
                  </a:ext>
                </a:extLst>
              </p:cNvPr>
              <p:cNvSpPr/>
              <p:nvPr/>
            </p:nvSpPr>
            <p:spPr>
              <a:xfrm flipH="1" flipV="1">
                <a:off x="4221148" y="4977745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lèche : courbe vers le bas 78">
                <a:extLst>
                  <a:ext uri="{FF2B5EF4-FFF2-40B4-BE49-F238E27FC236}">
                    <a16:creationId xmlns:a16="http://schemas.microsoft.com/office/drawing/2014/main" id="{B0135179-F485-5CF6-9E23-E02E3CAA65D0}"/>
                  </a:ext>
                </a:extLst>
              </p:cNvPr>
              <p:cNvSpPr/>
              <p:nvPr/>
            </p:nvSpPr>
            <p:spPr>
              <a:xfrm flipH="1" flipV="1">
                <a:off x="7391738" y="4977745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05BAF79C-B630-A906-4B7D-81A9493C1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2404" y="3443885"/>
                <a:ext cx="0" cy="975715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6CCB783A-7961-1DAB-20D3-715FEFE29DEC}"/>
                  </a:ext>
                </a:extLst>
              </p:cNvPr>
              <p:cNvSpPr txBox="1"/>
              <p:nvPr/>
            </p:nvSpPr>
            <p:spPr>
              <a:xfrm>
                <a:off x="1746674" y="3662576"/>
                <a:ext cx="912415" cy="39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10m</a:t>
                </a:r>
              </a:p>
            </p:txBody>
          </p:sp>
        </p:grp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id="{F7F20B31-F080-5078-783F-36332D83B6C6}"/>
              </a:ext>
            </a:extLst>
          </p:cNvPr>
          <p:cNvSpPr txBox="1"/>
          <p:nvPr/>
        </p:nvSpPr>
        <p:spPr>
          <a:xfrm>
            <a:off x="574393" y="1674369"/>
            <a:ext cx="2368825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i="0">
                <a:effectLst/>
              </a:rPr>
              <a:t>Pour une station</a:t>
            </a:r>
            <a:endParaRPr lang="fr-FR" sz="1400" b="1"/>
          </a:p>
          <a:p>
            <a:r>
              <a:rPr lang="fr-FR" sz="1400" b="0" i="0">
                <a:effectLst/>
              </a:rPr>
              <a:t>-Emetteur/</a:t>
            </a:r>
            <a:r>
              <a:rPr lang="fr-FR" sz="1400" b="0" i="0" err="1">
                <a:effectLst/>
              </a:rPr>
              <a:t>recepteur</a:t>
            </a:r>
            <a:r>
              <a:rPr lang="fr-FR" sz="1400" b="0" i="0">
                <a:effectLst/>
              </a:rPr>
              <a:t> </a:t>
            </a:r>
            <a:r>
              <a:rPr lang="fr-FR" sz="1400" b="0" i="0" err="1">
                <a:effectLst/>
              </a:rPr>
              <a:t>zigbee</a:t>
            </a:r>
            <a:r>
              <a:rPr lang="fr-FR" sz="1400" b="0" i="0">
                <a:effectLst/>
              </a:rPr>
              <a:t> 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/>
              <a:t>-µ-</a:t>
            </a:r>
            <a:r>
              <a:rPr lang="fr-FR" sz="1400" err="1"/>
              <a:t>controleur</a:t>
            </a:r>
            <a:r>
              <a:rPr lang="fr-FR" sz="1400"/>
              <a:t> </a:t>
            </a:r>
            <a:r>
              <a:rPr lang="fr-FR" sz="1400" err="1"/>
              <a:t>low</a:t>
            </a:r>
            <a:r>
              <a:rPr lang="fr-FR" sz="1400"/>
              <a:t> conso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 b="0" i="0">
                <a:effectLst/>
              </a:rPr>
              <a:t>- température</a:t>
            </a:r>
            <a:br>
              <a:rPr lang="fr-FR" sz="1400"/>
            </a:br>
            <a:r>
              <a:rPr lang="fr-FR" sz="1400" b="0" i="0">
                <a:effectLst/>
              </a:rPr>
              <a:t>- hydrométrie </a:t>
            </a:r>
            <a:br>
              <a:rPr lang="fr-FR" sz="1400"/>
            </a:br>
            <a:r>
              <a:rPr lang="fr-FR" sz="1400" b="0" i="0">
                <a:effectLst/>
              </a:rPr>
              <a:t>- hygrométrie</a:t>
            </a:r>
            <a:br>
              <a:rPr lang="fr-FR" sz="1400"/>
            </a:br>
            <a:r>
              <a:rPr lang="fr-FR" sz="1400" b="0" i="0">
                <a:effectLst/>
              </a:rPr>
              <a:t>- pH</a:t>
            </a:r>
            <a:br>
              <a:rPr lang="fr-FR" sz="1400"/>
            </a:br>
            <a:r>
              <a:rPr lang="fr-FR" sz="1400" b="0" i="0">
                <a:effectLst/>
              </a:rPr>
              <a:t>- phosphore</a:t>
            </a:r>
            <a:br>
              <a:rPr lang="fr-FR" sz="1400"/>
            </a:br>
            <a:r>
              <a:rPr lang="fr-FR" sz="1400" b="0" i="0">
                <a:effectLst/>
              </a:rPr>
              <a:t>- potassium</a:t>
            </a:r>
            <a:br>
              <a:rPr lang="fr-FR" sz="1400"/>
            </a:br>
            <a:r>
              <a:rPr lang="fr-FR" sz="1400" b="0" i="0">
                <a:effectLst/>
              </a:rPr>
              <a:t>- magnésium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3DC62C14-9E20-3AFC-0A4A-0CD36616BC8B}"/>
              </a:ext>
            </a:extLst>
          </p:cNvPr>
          <p:cNvCxnSpPr>
            <a:cxnSpLocks/>
            <a:stCxn id="80" idx="1"/>
            <a:endCxn id="78" idx="0"/>
          </p:cNvCxnSpPr>
          <p:nvPr/>
        </p:nvCxnSpPr>
        <p:spPr>
          <a:xfrm flipH="1" flipV="1">
            <a:off x="6799161" y="5154538"/>
            <a:ext cx="437782" cy="61662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5A49C154-027B-9A7E-7108-63EA62A32EB5}"/>
              </a:ext>
            </a:extLst>
          </p:cNvPr>
          <p:cNvSpPr txBox="1"/>
          <p:nvPr/>
        </p:nvSpPr>
        <p:spPr>
          <a:xfrm>
            <a:off x="597756" y="5429955"/>
            <a:ext cx="428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des relevé (2/jour) </a:t>
            </a:r>
          </a:p>
          <a:p>
            <a:pPr marL="742950" lvl="1" indent="-285750">
              <a:buFontTx/>
              <a:buChar char="-"/>
            </a:pPr>
            <a:r>
              <a:rPr lang="fr-FR"/>
              <a:t>4:00AM </a:t>
            </a:r>
          </a:p>
          <a:p>
            <a:pPr marL="742950" lvl="1" indent="-285750">
              <a:buFontTx/>
              <a:buChar char="-"/>
            </a:pPr>
            <a:r>
              <a:rPr lang="fr-FR"/>
              <a:t>4:00PM</a:t>
            </a:r>
            <a:endParaRPr lang="fr-FR" sz="1800" b="1" i="0">
              <a:effectLst/>
            </a:endParaRPr>
          </a:p>
        </p:txBody>
      </p:sp>
      <p:sp>
        <p:nvSpPr>
          <p:cNvPr id="3" name="Croix 2">
            <a:extLst>
              <a:ext uri="{FF2B5EF4-FFF2-40B4-BE49-F238E27FC236}">
                <a16:creationId xmlns:a16="http://schemas.microsoft.com/office/drawing/2014/main" id="{D38A1BD7-2D85-725B-3302-112912760B7E}"/>
              </a:ext>
            </a:extLst>
          </p:cNvPr>
          <p:cNvSpPr/>
          <p:nvPr/>
        </p:nvSpPr>
        <p:spPr>
          <a:xfrm rot="2694950">
            <a:off x="2830671" y="1662785"/>
            <a:ext cx="225095" cy="326805"/>
          </a:xfrm>
          <a:prstGeom prst="plus">
            <a:avLst>
              <a:gd name="adj" fmla="val 40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95C467-FDB5-70D0-8C30-924774BBF4A0}"/>
              </a:ext>
            </a:extLst>
          </p:cNvPr>
          <p:cNvSpPr txBox="1"/>
          <p:nvPr/>
        </p:nvSpPr>
        <p:spPr>
          <a:xfrm>
            <a:off x="597756" y="3990893"/>
            <a:ext cx="2368825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i="0">
                <a:effectLst/>
              </a:rPr>
              <a:t>Unité centrale</a:t>
            </a:r>
            <a:endParaRPr lang="fr-FR" sz="1400" b="1"/>
          </a:p>
          <a:p>
            <a:r>
              <a:rPr lang="fr-FR" sz="1400" b="0" i="0">
                <a:effectLst/>
              </a:rPr>
              <a:t>-Emetteur/</a:t>
            </a:r>
            <a:r>
              <a:rPr lang="fr-FR" sz="1400" b="0" i="0" err="1">
                <a:effectLst/>
              </a:rPr>
              <a:t>recepteur</a:t>
            </a:r>
            <a:r>
              <a:rPr lang="fr-FR" sz="1400" b="0" i="0">
                <a:effectLst/>
              </a:rPr>
              <a:t> </a:t>
            </a:r>
            <a:r>
              <a:rPr lang="fr-FR" sz="1400" b="0" i="0" err="1">
                <a:effectLst/>
              </a:rPr>
              <a:t>zigbee</a:t>
            </a:r>
            <a:r>
              <a:rPr lang="fr-FR" sz="1400" b="0" i="0">
                <a:effectLst/>
              </a:rPr>
              <a:t> 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/>
              <a:t>-Raspberry pi pour analyse de donnée</a:t>
            </a:r>
          </a:p>
          <a:p>
            <a:r>
              <a:rPr lang="fr-FR" sz="1400">
                <a:ea typeface="Calibri" panose="020F0502020204030204"/>
                <a:cs typeface="Calibri" panose="020F0502020204030204"/>
              </a:rPr>
              <a:t>- Ecran / Clavier / souris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11AEA3D-3E1D-E293-59C2-8E4DC8F1E37A}"/>
              </a:ext>
            </a:extLst>
          </p:cNvPr>
          <p:cNvGrpSpPr/>
          <p:nvPr/>
        </p:nvGrpSpPr>
        <p:grpSpPr>
          <a:xfrm>
            <a:off x="11205160" y="3378890"/>
            <a:ext cx="656318" cy="612003"/>
            <a:chOff x="11205160" y="3378890"/>
            <a:chExt cx="656318" cy="612003"/>
          </a:xfrm>
        </p:grpSpPr>
        <p:sp>
          <p:nvSpPr>
            <p:cNvPr id="10" name="Croix 9">
              <a:extLst>
                <a:ext uri="{FF2B5EF4-FFF2-40B4-BE49-F238E27FC236}">
                  <a16:creationId xmlns:a16="http://schemas.microsoft.com/office/drawing/2014/main" id="{7FB663CE-1D30-920A-5B71-BF215EB06E08}"/>
                </a:ext>
              </a:extLst>
            </p:cNvPr>
            <p:cNvSpPr/>
            <p:nvPr/>
          </p:nvSpPr>
          <p:spPr>
            <a:xfrm rot="2694950">
              <a:off x="11306194" y="3430050"/>
              <a:ext cx="454249" cy="526750"/>
            </a:xfrm>
            <a:prstGeom prst="plus">
              <a:avLst>
                <a:gd name="adj" fmla="val 403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D25465E-26A8-C6DA-25C0-A9E4605DD09C}"/>
                </a:ext>
              </a:extLst>
            </p:cNvPr>
            <p:cNvSpPr/>
            <p:nvPr/>
          </p:nvSpPr>
          <p:spPr>
            <a:xfrm>
              <a:off x="11205160" y="3378890"/>
              <a:ext cx="656318" cy="61200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58B9222-D2A4-516F-E2D9-1B287C1CE689}"/>
              </a:ext>
            </a:extLst>
          </p:cNvPr>
          <p:cNvGrpSpPr/>
          <p:nvPr/>
        </p:nvGrpSpPr>
        <p:grpSpPr>
          <a:xfrm>
            <a:off x="2686388" y="3931913"/>
            <a:ext cx="390147" cy="375431"/>
            <a:chOff x="11205160" y="3378890"/>
            <a:chExt cx="656318" cy="612003"/>
          </a:xfrm>
        </p:grpSpPr>
        <p:sp>
          <p:nvSpPr>
            <p:cNvPr id="18" name="Croix 17">
              <a:extLst>
                <a:ext uri="{FF2B5EF4-FFF2-40B4-BE49-F238E27FC236}">
                  <a16:creationId xmlns:a16="http://schemas.microsoft.com/office/drawing/2014/main" id="{62AAF19A-A2B5-C32E-F40E-2F59AAE63002}"/>
                </a:ext>
              </a:extLst>
            </p:cNvPr>
            <p:cNvSpPr/>
            <p:nvPr/>
          </p:nvSpPr>
          <p:spPr>
            <a:xfrm rot="2694950">
              <a:off x="11306194" y="3430050"/>
              <a:ext cx="454249" cy="526750"/>
            </a:xfrm>
            <a:prstGeom prst="plus">
              <a:avLst>
                <a:gd name="adj" fmla="val 403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9C96919-7826-267A-6E43-5B09606DF33F}"/>
                </a:ext>
              </a:extLst>
            </p:cNvPr>
            <p:cNvSpPr/>
            <p:nvPr/>
          </p:nvSpPr>
          <p:spPr>
            <a:xfrm>
              <a:off x="11205160" y="3378890"/>
              <a:ext cx="656318" cy="61200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Espace réservé du numéro de diapositive 12">
            <a:extLst>
              <a:ext uri="{FF2B5EF4-FFF2-40B4-BE49-F238E27FC236}">
                <a16:creationId xmlns:a16="http://schemas.microsoft.com/office/drawing/2014/main" id="{7DD4B6C7-0C26-678E-00DA-A27885A9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87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6325DB6-5903-0F1D-0574-6FA55C95415B}"/>
              </a:ext>
            </a:extLst>
          </p:cNvPr>
          <p:cNvSpPr txBox="1"/>
          <p:nvPr/>
        </p:nvSpPr>
        <p:spPr>
          <a:xfrm>
            <a:off x="5050386" y="6081186"/>
            <a:ext cx="703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*à partir de la discussion avec Maryam Delplanque – étudiante en science de l’environnement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F6975-20C6-7B52-3084-4B2A99F4BF01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87320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58"/>
    </mc:Choice>
    <mc:Fallback>
      <p:transition spd="slow" advTm="48958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494C4-8A56-6946-C445-66E58934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AgriZigBee</a:t>
            </a:r>
            <a:r>
              <a:rPr lang="fr-FR"/>
              <a:t> : Un modèle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959343-B015-FB77-9EB1-93D1D8D8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88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A224F8-FD29-86CB-445E-B6F138A9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5" y="1690690"/>
            <a:ext cx="8159232" cy="4579229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25224536-0EBB-6C5A-9686-466C300D250D}"/>
              </a:ext>
            </a:extLst>
          </p:cNvPr>
          <p:cNvSpPr/>
          <p:nvPr/>
        </p:nvSpPr>
        <p:spPr>
          <a:xfrm>
            <a:off x="8530811" y="1716714"/>
            <a:ext cx="645459" cy="460839"/>
          </a:xfrm>
          <a:prstGeom prst="rightArrow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D12E25F-22B9-1DC3-D213-176191E031E8}"/>
              </a:ext>
            </a:extLst>
          </p:cNvPr>
          <p:cNvSpPr txBox="1"/>
          <p:nvPr/>
        </p:nvSpPr>
        <p:spPr>
          <a:xfrm>
            <a:off x="9157494" y="1777123"/>
            <a:ext cx="303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Les stations représentent moins de 0.7% de la consommation totale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F198191-09BC-B4E8-0EDE-E44FCE53C60F}"/>
              </a:ext>
            </a:extLst>
          </p:cNvPr>
          <p:cNvSpPr/>
          <p:nvPr/>
        </p:nvSpPr>
        <p:spPr>
          <a:xfrm>
            <a:off x="8530811" y="3239795"/>
            <a:ext cx="645459" cy="460839"/>
          </a:xfrm>
          <a:prstGeom prst="rightArrow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7154E3-35D7-E2AA-7AFA-E9853EEF71B1}"/>
              </a:ext>
            </a:extLst>
          </p:cNvPr>
          <p:cNvSpPr txBox="1"/>
          <p:nvPr/>
        </p:nvSpPr>
        <p:spPr>
          <a:xfrm>
            <a:off x="9157496" y="3281907"/>
            <a:ext cx="276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Reste de la consommation est utilisée par la RASBERY et les microcontrôleurs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56C15E8-9EDE-8028-8B0C-787DD5A1F2B8}"/>
              </a:ext>
            </a:extLst>
          </p:cNvPr>
          <p:cNvSpPr txBox="1"/>
          <p:nvPr/>
        </p:nvSpPr>
        <p:spPr>
          <a:xfrm>
            <a:off x="9176270" y="471984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ym typeface="Wingdings" panose="05000000000000000000" pitchFamily="2" charset="2"/>
              </a:rPr>
              <a:t>Intérêt d’optimiser l’ensemble du système et non une seule composante</a:t>
            </a:r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69154F3-8673-9EF6-FDAD-A10740C15F9E}"/>
              </a:ext>
            </a:extLst>
          </p:cNvPr>
          <p:cNvSpPr/>
          <p:nvPr/>
        </p:nvSpPr>
        <p:spPr>
          <a:xfrm>
            <a:off x="8530811" y="4691209"/>
            <a:ext cx="645459" cy="460839"/>
          </a:xfrm>
          <a:prstGeom prst="rightArrow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4171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5004A-1B62-0805-8168-703AC943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1828341-C6DA-5483-1148-5FA9DEB0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/>
              <a:t>Bilan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D6AF52-F9B7-6B48-316C-530C7353A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6156AD-40B8-F739-982C-42AF2729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89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969A7E-FE0B-321E-A58E-2D8C925E6F4A}"/>
              </a:ext>
            </a:extLst>
          </p:cNvPr>
          <p:cNvSpPr/>
          <p:nvPr/>
        </p:nvSpPr>
        <p:spPr>
          <a:xfrm>
            <a:off x="4432301" y="3686177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5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427568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D2C9-12A8-BCD5-D18E-35633D18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922FEE4-9DDA-884F-DEF1-9BED18FA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Gestion de projet et outils</a:t>
            </a:r>
            <a:endParaRPr lang="fr-FR" sz="600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6753471-9C87-999B-FF80-DFBAB80B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617C06-ECEC-ECF4-103D-F614568C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4189EB-4EB2-C5B8-2DF3-CF738D8437F4}"/>
              </a:ext>
            </a:extLst>
          </p:cNvPr>
          <p:cNvSpPr/>
          <p:nvPr/>
        </p:nvSpPr>
        <p:spPr>
          <a:xfrm>
            <a:off x="1193801" y="3733802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51230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DE579E8-A158-5D86-F5CE-CA9BC795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 technique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3594E4-88D9-AE3E-CE76-15E2E53A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Conclusion sur les résultats qu’on peut fournir aux clients</a:t>
            </a:r>
          </a:p>
          <a:p>
            <a:r>
              <a:rPr lang="fr-FR"/>
              <a:t>Valeurs à déterminer avec le modèle Excel</a:t>
            </a:r>
          </a:p>
          <a:p>
            <a:r>
              <a:rPr lang="fr-FR"/>
              <a:t>Distance minimale</a:t>
            </a: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6D90A0-B116-255A-7134-B3B3E983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1207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B9DCB-F73E-4FD9-A22F-07F9A27E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Rétrospective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537701-F46F-4867-735B-A9FEFD48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310F40-B5BE-0287-AF19-3DA7FF72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3881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AF96-5F4D-134E-466C-C0BC2FC1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Retour d’expérience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530D8D-DDA1-7376-7576-EA65DF60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>
                <a:ea typeface="Calibri"/>
                <a:cs typeface="Calibri"/>
              </a:rPr>
              <a:t>Malgré que le projet était un poil imposé alors qu'on nous avait vendu plus de liberté, nous avons pu retrouver un peu de cette liberté.</a:t>
            </a:r>
          </a:p>
          <a:p>
            <a:r>
              <a:rPr lang="fr-FR" sz="1800">
                <a:ea typeface="Calibri"/>
                <a:cs typeface="Calibri"/>
              </a:rPr>
              <a:t>Enrichissant en apprentissage technique et travail en groupe, plus concret que des cours/TP classiques</a:t>
            </a:r>
          </a:p>
          <a:p>
            <a:r>
              <a:rPr lang="fr-FR" sz="1800">
                <a:ea typeface="Calibri"/>
                <a:cs typeface="Calibri"/>
              </a:rPr>
              <a:t>Trop de cours de management, surtout en début de projet --&gt;répartition dans le temps</a:t>
            </a:r>
          </a:p>
          <a:p>
            <a:r>
              <a:rPr lang="fr-FR" sz="1800">
                <a:ea typeface="Calibri"/>
                <a:cs typeface="Calibri"/>
              </a:rPr>
              <a:t>Trop de séances d'affilées qui créent potentiellement des tensions, car perte de motivation</a:t>
            </a:r>
          </a:p>
          <a:p>
            <a:endParaRPr lang="fr-FR" sz="1800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1AB02F-7B95-CBD4-92F6-55367A9B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6742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207433C-1147-EF49-0230-4A1F3259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de votre écoute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BA1D11-D975-2843-5DE6-21A2636C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716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CC3EF-C3DC-B8D3-05C6-1A7DBA7D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1AA12-203A-1F1B-E4B0-F9C93C78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et remarques ½ (Brice)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10324B-4630-DF72-2106-5FCF47AC9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4B80D-47E4-27A4-C9A8-B9ADF726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964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5EA0DE-1872-5051-B678-3CF6C3DC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57EBE-7DFB-2608-EA3E-52B31613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et remarques 2/2 (Sarah)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D9BED-BA64-BBFF-1D48-ECE4C9735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4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6504ED-DFE4-9F9F-D9DE-3D626F43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302994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4FA3238F-E7E3-48B9-898E-E3063A7ECD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1C82CF17-9994-47BA-9F01-72A54EC842A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template_phelma</Template>
  <TotalTime>0</TotalTime>
  <Words>4339</Words>
  <Application>Microsoft Office PowerPoint</Application>
  <PresentationFormat>Grand écran</PresentationFormat>
  <Paragraphs>1054</Paragraphs>
  <Slides>95</Slides>
  <Notes>21</Notes>
  <HiddenSlides>3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95</vt:i4>
      </vt:variant>
    </vt:vector>
  </HeadingPairs>
  <TitlesOfParts>
    <vt:vector size="109" baseType="lpstr">
      <vt:lpstr>Aptos</vt:lpstr>
      <vt:lpstr>Arial</vt:lpstr>
      <vt:lpstr>Arial,Sans-Serif</vt:lpstr>
      <vt:lpstr>Calibri</vt:lpstr>
      <vt:lpstr>Calibri Light</vt:lpstr>
      <vt:lpstr>Cambria Math</vt:lpstr>
      <vt:lpstr>Courier New</vt:lpstr>
      <vt:lpstr>Courier New,monospace</vt:lpstr>
      <vt:lpstr>gg sans</vt:lpstr>
      <vt:lpstr>STIXGeneral-Italic</vt:lpstr>
      <vt:lpstr>Times New Roman</vt:lpstr>
      <vt:lpstr>Wingdings</vt:lpstr>
      <vt:lpstr>1_Thème Office</vt:lpstr>
      <vt:lpstr>Thème Office</vt:lpstr>
      <vt:lpstr>Projet ZigBee Revue de projet 13/06/2025</vt:lpstr>
      <vt:lpstr>Agenda</vt:lpstr>
      <vt:lpstr>Le projet</vt:lpstr>
      <vt:lpstr>Contexte du projet Conception récepteur ZigBee</vt:lpstr>
      <vt:lpstr>Enjeux</vt:lpstr>
      <vt:lpstr>Techno IHP – 130nm BiCMOS - SG32</vt:lpstr>
      <vt:lpstr>Spécifications du récepteur</vt:lpstr>
      <vt:lpstr>Spécifications</vt:lpstr>
      <vt:lpstr>Gestion de projet et outils</vt:lpstr>
      <vt:lpstr>Gestion de projet et outils Bilan des outils de gestion</vt:lpstr>
      <vt:lpstr>Gestion de projet et outils Trello </vt:lpstr>
      <vt:lpstr>Gestion de projet et outils Tutoriels</vt:lpstr>
      <vt:lpstr>Gestion de projet et outils Dashboard</vt:lpstr>
      <vt:lpstr>Gestion de projet et outils Modèle du récepteur avec marges</vt:lpstr>
      <vt:lpstr>Gestion de projet et outils Spécifications et marges</vt:lpstr>
      <vt:lpstr>Gestion de projet et outils Plan de validation - exemple : Mixer</vt:lpstr>
      <vt:lpstr>Avancement technique</vt:lpstr>
      <vt:lpstr>Avancement du projet</vt:lpstr>
      <vt:lpstr>LNA-grille commune Principe</vt:lpstr>
      <vt:lpstr>LNA-grille commune  Méthodologie </vt:lpstr>
      <vt:lpstr>LNA-grille commune Méthodologie</vt:lpstr>
      <vt:lpstr>LNA-grille commune Méthodologie </vt:lpstr>
      <vt:lpstr>LNA-grille commune Méthodologie</vt:lpstr>
      <vt:lpstr>LNA-grille commune Layout single</vt:lpstr>
      <vt:lpstr>LNA-grille commune Layout single</vt:lpstr>
      <vt:lpstr>LNA-grille commune Layout différentiel</vt:lpstr>
      <vt:lpstr>LNA-grille commune Layout différentiel</vt:lpstr>
      <vt:lpstr>LNA-grille commune Layout différentiel</vt:lpstr>
      <vt:lpstr>LNA-grille commune  Synthèse</vt:lpstr>
      <vt:lpstr>LNA - Inductance Dégénérée Principe</vt:lpstr>
      <vt:lpstr>LNA - Inductance Dégénérée  Méthodologie</vt:lpstr>
      <vt:lpstr>LNA - Inductance Dégénérée  Méthodologie</vt:lpstr>
      <vt:lpstr>LNA - Inductance Dégénérée Méthodologie </vt:lpstr>
      <vt:lpstr>LNA - Inductance Dégénérée : Synthèse</vt:lpstr>
      <vt:lpstr>LNA – Inductance Dégénérée Layout</vt:lpstr>
      <vt:lpstr>LNA - Inductance Dégénérée : Synthèse</vt:lpstr>
      <vt:lpstr>Mixer  Principe</vt:lpstr>
      <vt:lpstr>Mixer  Méthodologie</vt:lpstr>
      <vt:lpstr>Mixer  Méthodologie</vt:lpstr>
      <vt:lpstr>Mixer   Méthodologie</vt:lpstr>
      <vt:lpstr>Mixer  Layout</vt:lpstr>
      <vt:lpstr>Mixer  Layout</vt:lpstr>
      <vt:lpstr>Mixer  Synthèse</vt:lpstr>
      <vt:lpstr>Balun  Principe</vt:lpstr>
      <vt:lpstr>Balun Méthodologie</vt:lpstr>
      <vt:lpstr>Balun  Méthodologie</vt:lpstr>
      <vt:lpstr>Balun  Méthodologie</vt:lpstr>
      <vt:lpstr>Balun   Layout</vt:lpstr>
      <vt:lpstr>Balun Layout</vt:lpstr>
      <vt:lpstr>Balun   Synthèse</vt:lpstr>
      <vt:lpstr>Récepteur  Schéma</vt:lpstr>
      <vt:lpstr>Récepteur  Etude du circuit</vt:lpstr>
      <vt:lpstr>Récepteur Synthèse </vt:lpstr>
      <vt:lpstr>PLL  Principe </vt:lpstr>
      <vt:lpstr>PLL  Méthodologie  </vt:lpstr>
      <vt:lpstr>PLL - Numérique</vt:lpstr>
      <vt:lpstr>PLL - Numérique</vt:lpstr>
      <vt:lpstr>PLL - Numérique</vt:lpstr>
      <vt:lpstr>PLL - Numérique</vt:lpstr>
      <vt:lpstr>PLL – Diviseur de Fréquence Méthodologie</vt:lpstr>
      <vt:lpstr>PLL – Pompe de charge + PFD + Filtre de boucle Méthodologie </vt:lpstr>
      <vt:lpstr>PLL – Pompe de charge Méthodologie</vt:lpstr>
      <vt:lpstr>Présentation PowerPoint</vt:lpstr>
      <vt:lpstr>PLL – Pompe de charge Synthèse</vt:lpstr>
      <vt:lpstr>Présentation PowerPoint</vt:lpstr>
      <vt:lpstr>Présentation PowerPoint</vt:lpstr>
      <vt:lpstr>PLL – VCO Design </vt:lpstr>
      <vt:lpstr>Présentation PowerPoint</vt:lpstr>
      <vt:lpstr>Présentation PowerPoint</vt:lpstr>
      <vt:lpstr>PLL-VCO Layout</vt:lpstr>
      <vt:lpstr>PLL-VCO Layout</vt:lpstr>
      <vt:lpstr>PLL-VCO Layout</vt:lpstr>
      <vt:lpstr>PLL-VCO Layout</vt:lpstr>
      <vt:lpstr>PLL-VCO Layout</vt:lpstr>
      <vt:lpstr>PLL – VCO  Synthèse </vt:lpstr>
      <vt:lpstr>PLL – Diviseur de fréquence  Principe  </vt:lpstr>
      <vt:lpstr>PLL – Diviseur de Fréquence Méthodologie  </vt:lpstr>
      <vt:lpstr>PLL – Diviseur de Fréquence Méthodologie  </vt:lpstr>
      <vt:lpstr>Présentation PowerPoint</vt:lpstr>
      <vt:lpstr>Présentation PowerPoint</vt:lpstr>
      <vt:lpstr>Présentation PowerPoint</vt:lpstr>
      <vt:lpstr>Présentation PowerPoint</vt:lpstr>
      <vt:lpstr>PLL  Méthodologie  </vt:lpstr>
      <vt:lpstr>PLL  Synthèse  </vt:lpstr>
      <vt:lpstr>AgriZigBee</vt:lpstr>
      <vt:lpstr>AgriZigBee : une solution complète</vt:lpstr>
      <vt:lpstr>Stratégie proposée : répartition des stations sur 1Ha et fréquence de relevé*</vt:lpstr>
      <vt:lpstr>AgriZigBee : Un modèle de consommation</vt:lpstr>
      <vt:lpstr>Bilan</vt:lpstr>
      <vt:lpstr>Bilan technique</vt:lpstr>
      <vt:lpstr>Rétrospective du Projet</vt:lpstr>
      <vt:lpstr>Retour d’expérience</vt:lpstr>
      <vt:lpstr>Merci de votre écoute</vt:lpstr>
      <vt:lpstr>Questions et remarques ½ (Brice)</vt:lpstr>
      <vt:lpstr>Questions et remarques 2/2 (Sarah)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Sacha LUTOFF</dc:creator>
  <cp:lastModifiedBy>Sacha LUTOFF</cp:lastModifiedBy>
  <cp:revision>1</cp:revision>
  <dcterms:created xsi:type="dcterms:W3CDTF">2025-03-21T08:08:49Z</dcterms:created>
  <dcterms:modified xsi:type="dcterms:W3CDTF">2025-06-12T14:28:55Z</dcterms:modified>
</cp:coreProperties>
</file>